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2"/>
  </p:notesMasterIdLst>
  <p:sldIdLst>
    <p:sldId id="256" r:id="rId2"/>
    <p:sldId id="304" r:id="rId3"/>
    <p:sldId id="295" r:id="rId4"/>
    <p:sldId id="283" r:id="rId5"/>
    <p:sldId id="303" r:id="rId6"/>
    <p:sldId id="300" r:id="rId7"/>
    <p:sldId id="296" r:id="rId8"/>
    <p:sldId id="306" r:id="rId9"/>
    <p:sldId id="301" r:id="rId10"/>
    <p:sldId id="298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445AB-DE39-BA43-91C7-FB444A1F7D1E}" v="531" dt="2021-04-27T15:09:09.667"/>
    <p1510:client id="{B759C29F-A055-2000-C884-932CAE30E769}" v="474" dt="2021-04-27T13:35:25.156"/>
    <p1510:client id="{F28B4B50-D640-7B95-EEB5-9E176DD845A3}" v="550" dt="2021-04-27T15:02:22.6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14"/>
    <p:restoredTop sz="93494"/>
  </p:normalViewPr>
  <p:slideViewPr>
    <p:cSldViewPr snapToGrid="0">
      <p:cViewPr varScale="1">
        <p:scale>
          <a:sx n="64" d="100"/>
          <a:sy n="64" d="100"/>
        </p:scale>
        <p:origin x="1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NAY Lucas" userId="0a1a5e11-8909-4ad8-8234-e7504d5fe348" providerId="ADAL" clId="{614445AB-DE39-BA43-91C7-FB444A1F7D1E}"/>
    <pc:docChg chg="custSel addSld delSld modSld sldOrd">
      <pc:chgData name="HONNAY Lucas" userId="0a1a5e11-8909-4ad8-8234-e7504d5fe348" providerId="ADAL" clId="{614445AB-DE39-BA43-91C7-FB444A1F7D1E}" dt="2021-04-27T15:09:09.668" v="530" actId="1076"/>
      <pc:docMkLst>
        <pc:docMk/>
      </pc:docMkLst>
      <pc:sldChg chg="addSp modSp mod">
        <pc:chgData name="HONNAY Lucas" userId="0a1a5e11-8909-4ad8-8234-e7504d5fe348" providerId="ADAL" clId="{614445AB-DE39-BA43-91C7-FB444A1F7D1E}" dt="2021-04-27T13:20:23.390" v="193" actId="20577"/>
        <pc:sldMkLst>
          <pc:docMk/>
          <pc:sldMk cId="2544051821" sldId="295"/>
        </pc:sldMkLst>
        <pc:spChg chg="add mod">
          <ac:chgData name="HONNAY Lucas" userId="0a1a5e11-8909-4ad8-8234-e7504d5fe348" providerId="ADAL" clId="{614445AB-DE39-BA43-91C7-FB444A1F7D1E}" dt="2021-04-27T13:20:23.390" v="193" actId="20577"/>
          <ac:spMkLst>
            <pc:docMk/>
            <pc:sldMk cId="2544051821" sldId="295"/>
            <ac:spMk id="7" creationId="{2EBED573-E45A-9941-9D9C-9BA6FEE7C09E}"/>
          </ac:spMkLst>
        </pc:spChg>
        <pc:picChg chg="add mod">
          <ac:chgData name="HONNAY Lucas" userId="0a1a5e11-8909-4ad8-8234-e7504d5fe348" providerId="ADAL" clId="{614445AB-DE39-BA43-91C7-FB444A1F7D1E}" dt="2021-04-27T13:18:33.729" v="119"/>
          <ac:picMkLst>
            <pc:docMk/>
            <pc:sldMk cId="2544051821" sldId="295"/>
            <ac:picMk id="12" creationId="{DE573F74-15C6-7B47-BFC1-DF448296B02A}"/>
          </ac:picMkLst>
        </pc:picChg>
        <pc:cxnChg chg="add mod">
          <ac:chgData name="HONNAY Lucas" userId="0a1a5e11-8909-4ad8-8234-e7504d5fe348" providerId="ADAL" clId="{614445AB-DE39-BA43-91C7-FB444A1F7D1E}" dt="2021-04-27T13:19:45.440" v="142" actId="692"/>
          <ac:cxnSpMkLst>
            <pc:docMk/>
            <pc:sldMk cId="2544051821" sldId="295"/>
            <ac:cxnSpMk id="13" creationId="{B8F0CE4B-A9D4-9343-AE24-B0375D32A6F9}"/>
          </ac:cxnSpMkLst>
        </pc:cxnChg>
      </pc:sldChg>
      <pc:sldChg chg="addSp delSp modSp mod delAnim modAnim">
        <pc:chgData name="HONNAY Lucas" userId="0a1a5e11-8909-4ad8-8234-e7504d5fe348" providerId="ADAL" clId="{614445AB-DE39-BA43-91C7-FB444A1F7D1E}" dt="2021-04-27T15:09:09.668" v="530" actId="1076"/>
        <pc:sldMkLst>
          <pc:docMk/>
          <pc:sldMk cId="3454058518" sldId="296"/>
        </pc:sldMkLst>
        <pc:spChg chg="del">
          <ac:chgData name="HONNAY Lucas" userId="0a1a5e11-8909-4ad8-8234-e7504d5fe348" providerId="ADAL" clId="{614445AB-DE39-BA43-91C7-FB444A1F7D1E}" dt="2021-04-27T14:09:51.717" v="408" actId="478"/>
          <ac:spMkLst>
            <pc:docMk/>
            <pc:sldMk cId="3454058518" sldId="296"/>
            <ac:spMk id="2" creationId="{6C52B483-F01C-7542-B64A-1D65BD165F51}"/>
          </ac:spMkLst>
        </pc:spChg>
        <pc:spChg chg="mod">
          <ac:chgData name="HONNAY Lucas" userId="0a1a5e11-8909-4ad8-8234-e7504d5fe348" providerId="ADAL" clId="{614445AB-DE39-BA43-91C7-FB444A1F7D1E}" dt="2021-04-27T14:09:47.541" v="406" actId="20577"/>
          <ac:spMkLst>
            <pc:docMk/>
            <pc:sldMk cId="3454058518" sldId="296"/>
            <ac:spMk id="4" creationId="{A9FBC81E-556C-4A59-98B8-16529CFF0C8E}"/>
          </ac:spMkLst>
        </pc:spChg>
        <pc:picChg chg="mod">
          <ac:chgData name="HONNAY Lucas" userId="0a1a5e11-8909-4ad8-8234-e7504d5fe348" providerId="ADAL" clId="{614445AB-DE39-BA43-91C7-FB444A1F7D1E}" dt="2021-04-27T15:09:09.668" v="530" actId="1076"/>
          <ac:picMkLst>
            <pc:docMk/>
            <pc:sldMk cId="3454058518" sldId="296"/>
            <ac:picMk id="2" creationId="{19506EEE-CD0C-4503-9469-8815EF5A0964}"/>
          </ac:picMkLst>
        </pc:picChg>
        <pc:picChg chg="del">
          <ac:chgData name="HONNAY Lucas" userId="0a1a5e11-8909-4ad8-8234-e7504d5fe348" providerId="ADAL" clId="{614445AB-DE39-BA43-91C7-FB444A1F7D1E}" dt="2021-04-27T14:09:49.540" v="407" actId="478"/>
          <ac:picMkLst>
            <pc:docMk/>
            <pc:sldMk cId="3454058518" sldId="296"/>
            <ac:picMk id="7" creationId="{85E8F19B-3FFB-4EEC-8B90-8DC90DFB9293}"/>
          </ac:picMkLst>
        </pc:picChg>
        <pc:picChg chg="add del mod">
          <ac:chgData name="HONNAY Lucas" userId="0a1a5e11-8909-4ad8-8234-e7504d5fe348" providerId="ADAL" clId="{614445AB-DE39-BA43-91C7-FB444A1F7D1E}" dt="2021-04-27T14:53:54.494" v="432" actId="478"/>
          <ac:picMkLst>
            <pc:docMk/>
            <pc:sldMk cId="3454058518" sldId="296"/>
            <ac:picMk id="12" creationId="{29758B4E-B01E-4843-9F33-D072343BE6B2}"/>
          </ac:picMkLst>
        </pc:picChg>
      </pc:sldChg>
      <pc:sldChg chg="del">
        <pc:chgData name="HONNAY Lucas" userId="0a1a5e11-8909-4ad8-8234-e7504d5fe348" providerId="ADAL" clId="{614445AB-DE39-BA43-91C7-FB444A1F7D1E}" dt="2021-04-27T14:48:47.266" v="413" actId="2696"/>
        <pc:sldMkLst>
          <pc:docMk/>
          <pc:sldMk cId="585438715" sldId="297"/>
        </pc:sldMkLst>
      </pc:sldChg>
      <pc:sldChg chg="addSp delSp modSp mod">
        <pc:chgData name="HONNAY Lucas" userId="0a1a5e11-8909-4ad8-8234-e7504d5fe348" providerId="ADAL" clId="{614445AB-DE39-BA43-91C7-FB444A1F7D1E}" dt="2021-04-27T13:55:53.698" v="387" actId="1076"/>
        <pc:sldMkLst>
          <pc:docMk/>
          <pc:sldMk cId="1845285679" sldId="300"/>
        </pc:sldMkLst>
        <pc:spChg chg="mod">
          <ac:chgData name="HONNAY Lucas" userId="0a1a5e11-8909-4ad8-8234-e7504d5fe348" providerId="ADAL" clId="{614445AB-DE39-BA43-91C7-FB444A1F7D1E}" dt="2021-04-27T13:26:53.047" v="207" actId="20577"/>
          <ac:spMkLst>
            <pc:docMk/>
            <pc:sldMk cId="1845285679" sldId="300"/>
            <ac:spMk id="4" creationId="{A9FBC81E-556C-4A59-98B8-16529CFF0C8E}"/>
          </ac:spMkLst>
        </pc:spChg>
        <pc:spChg chg="mod">
          <ac:chgData name="HONNAY Lucas" userId="0a1a5e11-8909-4ad8-8234-e7504d5fe348" providerId="ADAL" clId="{614445AB-DE39-BA43-91C7-FB444A1F7D1E}" dt="2021-04-27T13:55:31.367" v="384" actId="14100"/>
          <ac:spMkLst>
            <pc:docMk/>
            <pc:sldMk cId="1845285679" sldId="300"/>
            <ac:spMk id="6" creationId="{7DE1B25F-AF6E-4852-8B6F-09D258FC19CB}"/>
          </ac:spMkLst>
        </pc:spChg>
        <pc:spChg chg="del">
          <ac:chgData name="HONNAY Lucas" userId="0a1a5e11-8909-4ad8-8234-e7504d5fe348" providerId="ADAL" clId="{614445AB-DE39-BA43-91C7-FB444A1F7D1E}" dt="2021-04-27T13:26:58.182" v="209" actId="478"/>
          <ac:spMkLst>
            <pc:docMk/>
            <pc:sldMk cId="1845285679" sldId="300"/>
            <ac:spMk id="10" creationId="{30FCD4A3-89C6-467A-9D22-0E2EDC5E122F}"/>
          </ac:spMkLst>
        </pc:spChg>
        <pc:spChg chg="add mod">
          <ac:chgData name="HONNAY Lucas" userId="0a1a5e11-8909-4ad8-8234-e7504d5fe348" providerId="ADAL" clId="{614445AB-DE39-BA43-91C7-FB444A1F7D1E}" dt="2021-04-27T13:55:53.698" v="387" actId="1076"/>
          <ac:spMkLst>
            <pc:docMk/>
            <pc:sldMk cId="1845285679" sldId="300"/>
            <ac:spMk id="17" creationId="{8A8E72A4-60CD-3A4C-826B-E97C5FEB8C59}"/>
          </ac:spMkLst>
        </pc:spChg>
        <pc:picChg chg="del">
          <ac:chgData name="HONNAY Lucas" userId="0a1a5e11-8909-4ad8-8234-e7504d5fe348" providerId="ADAL" clId="{614445AB-DE39-BA43-91C7-FB444A1F7D1E}" dt="2021-04-27T13:26:55.765" v="208" actId="478"/>
          <ac:picMkLst>
            <pc:docMk/>
            <pc:sldMk cId="1845285679" sldId="300"/>
            <ac:picMk id="7" creationId="{2C9379EF-C553-4882-A0F4-0B529D9F2910}"/>
          </ac:picMkLst>
        </pc:picChg>
        <pc:picChg chg="add mod">
          <ac:chgData name="HONNAY Lucas" userId="0a1a5e11-8909-4ad8-8234-e7504d5fe348" providerId="ADAL" clId="{614445AB-DE39-BA43-91C7-FB444A1F7D1E}" dt="2021-04-27T13:55:36.554" v="385" actId="1076"/>
          <ac:picMkLst>
            <pc:docMk/>
            <pc:sldMk cId="1845285679" sldId="300"/>
            <ac:picMk id="14" creationId="{1E11EB98-CAE4-CB49-9A42-EBA4CBE532C6}"/>
          </ac:picMkLst>
        </pc:picChg>
        <pc:picChg chg="add mod">
          <ac:chgData name="HONNAY Lucas" userId="0a1a5e11-8909-4ad8-8234-e7504d5fe348" providerId="ADAL" clId="{614445AB-DE39-BA43-91C7-FB444A1F7D1E}" dt="2021-04-27T13:53:52.676" v="263" actId="1076"/>
          <ac:picMkLst>
            <pc:docMk/>
            <pc:sldMk cId="1845285679" sldId="300"/>
            <ac:picMk id="16" creationId="{CA305DF5-662B-614C-A805-F5BAF024FF89}"/>
          </ac:picMkLst>
        </pc:picChg>
      </pc:sldChg>
      <pc:sldChg chg="addSp delSp modSp mod">
        <pc:chgData name="HONNAY Lucas" userId="0a1a5e11-8909-4ad8-8234-e7504d5fe348" providerId="ADAL" clId="{614445AB-DE39-BA43-91C7-FB444A1F7D1E}" dt="2021-04-27T15:07:32.232" v="528" actId="692"/>
        <pc:sldMkLst>
          <pc:docMk/>
          <pc:sldMk cId="3015892496" sldId="301"/>
        </pc:sldMkLst>
        <pc:spChg chg="add mod">
          <ac:chgData name="HONNAY Lucas" userId="0a1a5e11-8909-4ad8-8234-e7504d5fe348" providerId="ADAL" clId="{614445AB-DE39-BA43-91C7-FB444A1F7D1E}" dt="2021-04-27T15:06:43.592" v="491" actId="1076"/>
          <ac:spMkLst>
            <pc:docMk/>
            <pc:sldMk cId="3015892496" sldId="301"/>
            <ac:spMk id="2" creationId="{01D73E0A-C505-DC4E-BE5B-08098D3BD07F}"/>
          </ac:spMkLst>
        </pc:spChg>
        <pc:spChg chg="del mod">
          <ac:chgData name="HONNAY Lucas" userId="0a1a5e11-8909-4ad8-8234-e7504d5fe348" providerId="ADAL" clId="{614445AB-DE39-BA43-91C7-FB444A1F7D1E}" dt="2021-04-27T14:38:26.055" v="412"/>
          <ac:spMkLst>
            <pc:docMk/>
            <pc:sldMk cId="3015892496" sldId="301"/>
            <ac:spMk id="2" creationId="{468BC836-4DE4-E842-8CB6-BAD1DCD3DF17}"/>
          </ac:spMkLst>
        </pc:spChg>
        <pc:spChg chg="add mod">
          <ac:chgData name="HONNAY Lucas" userId="0a1a5e11-8909-4ad8-8234-e7504d5fe348" providerId="ADAL" clId="{614445AB-DE39-BA43-91C7-FB444A1F7D1E}" dt="2021-04-27T15:06:55.838" v="512" actId="20577"/>
          <ac:spMkLst>
            <pc:docMk/>
            <pc:sldMk cId="3015892496" sldId="301"/>
            <ac:spMk id="4" creationId="{3FB854D3-031F-9F4A-BE0B-A7B846B2695C}"/>
          </ac:spMkLst>
        </pc:spChg>
        <pc:spChg chg="del mod">
          <ac:chgData name="HONNAY Lucas" userId="0a1a5e11-8909-4ad8-8234-e7504d5fe348" providerId="ADAL" clId="{614445AB-DE39-BA43-91C7-FB444A1F7D1E}" dt="2021-04-27T14:50:35.673" v="415"/>
          <ac:spMkLst>
            <pc:docMk/>
            <pc:sldMk cId="3015892496" sldId="301"/>
            <ac:spMk id="4" creationId="{A9FBC81E-556C-4A59-98B8-16529CFF0C8E}"/>
          </ac:spMkLst>
        </pc:spChg>
        <pc:picChg chg="add mod">
          <ac:chgData name="HONNAY Lucas" userId="0a1a5e11-8909-4ad8-8234-e7504d5fe348" providerId="ADAL" clId="{614445AB-DE39-BA43-91C7-FB444A1F7D1E}" dt="2021-04-27T15:05:08.059" v="433" actId="1076"/>
          <ac:picMkLst>
            <pc:docMk/>
            <pc:sldMk cId="3015892496" sldId="301"/>
            <ac:picMk id="10" creationId="{BDC2F4DA-870B-1F47-AC0D-E435E1E92E8E}"/>
          </ac:picMkLst>
        </pc:picChg>
        <pc:cxnChg chg="add mod">
          <ac:chgData name="HONNAY Lucas" userId="0a1a5e11-8909-4ad8-8234-e7504d5fe348" providerId="ADAL" clId="{614445AB-DE39-BA43-91C7-FB444A1F7D1E}" dt="2021-04-27T15:07:32.232" v="528" actId="692"/>
          <ac:cxnSpMkLst>
            <pc:docMk/>
            <pc:sldMk cId="3015892496" sldId="301"/>
            <ac:cxnSpMk id="12" creationId="{276D43D0-E988-1449-8032-F41BA304F86F}"/>
          </ac:cxnSpMkLst>
        </pc:cxnChg>
      </pc:sldChg>
      <pc:sldChg chg="del">
        <pc:chgData name="HONNAY Lucas" userId="0a1a5e11-8909-4ad8-8234-e7504d5fe348" providerId="ADAL" clId="{614445AB-DE39-BA43-91C7-FB444A1F7D1E}" dt="2021-04-27T14:48:50.691" v="414" actId="2696"/>
        <pc:sldMkLst>
          <pc:docMk/>
          <pc:sldMk cId="3773299792" sldId="302"/>
        </pc:sldMkLst>
      </pc:sldChg>
      <pc:sldChg chg="ord">
        <pc:chgData name="HONNAY Lucas" userId="0a1a5e11-8909-4ad8-8234-e7504d5fe348" providerId="ADAL" clId="{614445AB-DE39-BA43-91C7-FB444A1F7D1E}" dt="2021-04-27T15:08:45.324" v="529" actId="20578"/>
        <pc:sldMkLst>
          <pc:docMk/>
          <pc:sldMk cId="1950565352" sldId="303"/>
        </pc:sldMkLst>
      </pc:sldChg>
      <pc:sldChg chg="add">
        <pc:chgData name="HONNAY Lucas" userId="0a1a5e11-8909-4ad8-8234-e7504d5fe348" providerId="ADAL" clId="{614445AB-DE39-BA43-91C7-FB444A1F7D1E}" dt="2021-04-27T14:53:34.126" v="430"/>
        <pc:sldMkLst>
          <pc:docMk/>
          <pc:sldMk cId="443341007" sldId="305"/>
        </pc:sldMkLst>
      </pc:sldChg>
      <pc:sldChg chg="add">
        <pc:chgData name="HONNAY Lucas" userId="0a1a5e11-8909-4ad8-8234-e7504d5fe348" providerId="ADAL" clId="{614445AB-DE39-BA43-91C7-FB444A1F7D1E}" dt="2021-04-27T14:50:49.841" v="418"/>
        <pc:sldMkLst>
          <pc:docMk/>
          <pc:sldMk cId="880549106" sldId="305"/>
        </pc:sldMkLst>
      </pc:sldChg>
      <pc:sldChg chg="add del">
        <pc:chgData name="HONNAY Lucas" userId="0a1a5e11-8909-4ad8-8234-e7504d5fe348" providerId="ADAL" clId="{614445AB-DE39-BA43-91C7-FB444A1F7D1E}" dt="2021-04-27T14:52:31.070" v="422" actId="2696"/>
        <pc:sldMkLst>
          <pc:docMk/>
          <pc:sldMk cId="3817285655" sldId="305"/>
        </pc:sldMkLst>
      </pc:sldChg>
    </pc:docChg>
  </pc:docChgLst>
  <pc:docChgLst>
    <pc:chgData name="DAUSSAINT Romain" userId="S::etu33494@henallux.be::4e21b359-78c9-403e-9651-6b849ff42ea4" providerId="AD" clId="Web-{B759C29F-A055-2000-C884-932CAE30E769}"/>
    <pc:docChg chg="modSld">
      <pc:chgData name="DAUSSAINT Romain" userId="S::etu33494@henallux.be::4e21b359-78c9-403e-9651-6b849ff42ea4" providerId="AD" clId="Web-{B759C29F-A055-2000-C884-932CAE30E769}" dt="2021-04-27T13:35:25.140" v="280" actId="20577"/>
      <pc:docMkLst>
        <pc:docMk/>
      </pc:docMkLst>
      <pc:sldChg chg="modSp">
        <pc:chgData name="DAUSSAINT Romain" userId="S::etu33494@henallux.be::4e21b359-78c9-403e-9651-6b849ff42ea4" providerId="AD" clId="Web-{B759C29F-A055-2000-C884-932CAE30E769}" dt="2021-04-27T13:25:53.487" v="204" actId="1076"/>
        <pc:sldMkLst>
          <pc:docMk/>
          <pc:sldMk cId="1712082843" sldId="256"/>
        </pc:sldMkLst>
        <pc:spChg chg="mod">
          <ac:chgData name="DAUSSAINT Romain" userId="S::etu33494@henallux.be::4e21b359-78c9-403e-9651-6b849ff42ea4" providerId="AD" clId="Web-{B759C29F-A055-2000-C884-932CAE30E769}" dt="2021-04-27T13:25:53.487" v="204" actId="1076"/>
          <ac:spMkLst>
            <pc:docMk/>
            <pc:sldMk cId="1712082843" sldId="256"/>
            <ac:spMk id="8" creationId="{00000000-0000-0000-0000-000000000000}"/>
          </ac:spMkLst>
        </pc:spChg>
      </pc:sldChg>
      <pc:sldChg chg="modSp">
        <pc:chgData name="DAUSSAINT Romain" userId="S::etu33494@henallux.be::4e21b359-78c9-403e-9651-6b849ff42ea4" providerId="AD" clId="Web-{B759C29F-A055-2000-C884-932CAE30E769}" dt="2021-04-27T13:21:43.872" v="152" actId="1076"/>
        <pc:sldMkLst>
          <pc:docMk/>
          <pc:sldMk cId="376160133" sldId="283"/>
        </pc:sldMkLst>
        <pc:spChg chg="mod">
          <ac:chgData name="DAUSSAINT Romain" userId="S::etu33494@henallux.be::4e21b359-78c9-403e-9651-6b849ff42ea4" providerId="AD" clId="Web-{B759C29F-A055-2000-C884-932CAE30E769}" dt="2021-04-27T13:08:24.636" v="109" actId="20577"/>
          <ac:spMkLst>
            <pc:docMk/>
            <pc:sldMk cId="376160133" sldId="283"/>
            <ac:spMk id="2" creationId="{4D34BF5B-2342-4560-AAE0-33C7F688FE9F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0:43.511" v="141" actId="14100"/>
          <ac:spMkLst>
            <pc:docMk/>
            <pc:sldMk cId="376160133" sldId="283"/>
            <ac:spMk id="4" creationId="{A9FBC81E-556C-4A59-98B8-16529CFF0C8E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1:26.372" v="149" actId="20577"/>
          <ac:spMkLst>
            <pc:docMk/>
            <pc:sldMk cId="376160133" sldId="283"/>
            <ac:spMk id="21" creationId="{5F11B6EE-591A-CF45-83AC-9B5758EC7FC7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1:03.293" v="144" actId="1076"/>
          <ac:spMkLst>
            <pc:docMk/>
            <pc:sldMk cId="376160133" sldId="283"/>
            <ac:spMk id="22" creationId="{4CB241ED-7DD2-8141-8751-9449F1BC8426}"/>
          </ac:spMkLst>
        </pc:spChg>
        <pc:picChg chg="mod">
          <ac:chgData name="DAUSSAINT Romain" userId="S::etu33494@henallux.be::4e21b359-78c9-403e-9651-6b849ff42ea4" providerId="AD" clId="Web-{B759C29F-A055-2000-C884-932CAE30E769}" dt="2021-04-27T13:21:43.872" v="152" actId="1076"/>
          <ac:picMkLst>
            <pc:docMk/>
            <pc:sldMk cId="376160133" sldId="283"/>
            <ac:picMk id="7" creationId="{5766A21F-3333-4552-85CC-58609389801C}"/>
          </ac:picMkLst>
        </pc:picChg>
        <pc:cxnChg chg="mod">
          <ac:chgData name="DAUSSAINT Romain" userId="S::etu33494@henallux.be::4e21b359-78c9-403e-9651-6b849ff42ea4" providerId="AD" clId="Web-{B759C29F-A055-2000-C884-932CAE30E769}" dt="2021-04-27T13:21:26.372" v="149" actId="20577"/>
          <ac:cxnSpMkLst>
            <pc:docMk/>
            <pc:sldMk cId="376160133" sldId="283"/>
            <ac:cxnSpMk id="24" creationId="{E11F7CE6-EE63-724B-8774-61F1B278CEA7}"/>
          </ac:cxnSpMkLst>
        </pc:cxnChg>
      </pc:sldChg>
      <pc:sldChg chg="addSp delSp modSp">
        <pc:chgData name="DAUSSAINT Romain" userId="S::etu33494@henallux.be::4e21b359-78c9-403e-9651-6b849ff42ea4" providerId="AD" clId="Web-{B759C29F-A055-2000-C884-932CAE30E769}" dt="2021-04-27T13:23:17.530" v="170" actId="14100"/>
        <pc:sldMkLst>
          <pc:docMk/>
          <pc:sldMk cId="2544051821" sldId="295"/>
        </pc:sldMkLst>
        <pc:spChg chg="add mod">
          <ac:chgData name="DAUSSAINT Romain" userId="S::etu33494@henallux.be::4e21b359-78c9-403e-9651-6b849ff42ea4" providerId="AD" clId="Web-{B759C29F-A055-2000-C884-932CAE30E769}" dt="2021-04-27T13:08:19.683" v="108" actId="20577"/>
          <ac:spMkLst>
            <pc:docMk/>
            <pc:sldMk cId="2544051821" sldId="295"/>
            <ac:spMk id="2" creationId="{37C72AC4-FA04-43B3-A1C2-2775B71B76AC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2:46.889" v="164" actId="14100"/>
          <ac:spMkLst>
            <pc:docMk/>
            <pc:sldMk cId="2544051821" sldId="295"/>
            <ac:spMk id="4" creationId="{A9FBC81E-556C-4A59-98B8-16529CFF0C8E}"/>
          </ac:spMkLst>
        </pc:spChg>
        <pc:spChg chg="del">
          <ac:chgData name="DAUSSAINT Romain" userId="S::etu33494@henallux.be::4e21b359-78c9-403e-9651-6b849ff42ea4" providerId="AD" clId="Web-{B759C29F-A055-2000-C884-932CAE30E769}" dt="2021-04-27T13:08:05.260" v="104"/>
          <ac:spMkLst>
            <pc:docMk/>
            <pc:sldMk cId="2544051821" sldId="295"/>
            <ac:spMk id="6" creationId="{7544765B-1E28-4FA9-BFA2-D38855216C43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3:02.968" v="167" actId="20577"/>
          <ac:spMkLst>
            <pc:docMk/>
            <pc:sldMk cId="2544051821" sldId="295"/>
            <ac:spMk id="7" creationId="{2EBED573-E45A-9941-9D9C-9BA6FEE7C09E}"/>
          </ac:spMkLst>
        </pc:spChg>
        <pc:picChg chg="mod">
          <ac:chgData name="DAUSSAINT Romain" userId="S::etu33494@henallux.be::4e21b359-78c9-403e-9651-6b849ff42ea4" providerId="AD" clId="Web-{B759C29F-A055-2000-C884-932CAE30E769}" dt="2021-04-27T13:23:09.374" v="168" actId="1076"/>
          <ac:picMkLst>
            <pc:docMk/>
            <pc:sldMk cId="2544051821" sldId="295"/>
            <ac:picMk id="12" creationId="{DE573F74-15C6-7B47-BFC1-DF448296B02A}"/>
          </ac:picMkLst>
        </pc:picChg>
        <pc:cxnChg chg="mod">
          <ac:chgData name="DAUSSAINT Romain" userId="S::etu33494@henallux.be::4e21b359-78c9-403e-9651-6b849ff42ea4" providerId="AD" clId="Web-{B759C29F-A055-2000-C884-932CAE30E769}" dt="2021-04-27T13:23:17.530" v="170" actId="14100"/>
          <ac:cxnSpMkLst>
            <pc:docMk/>
            <pc:sldMk cId="2544051821" sldId="295"/>
            <ac:cxnSpMk id="13" creationId="{B8F0CE4B-A9D4-9343-AE24-B0375D32A6F9}"/>
          </ac:cxnSpMkLst>
        </pc:cxnChg>
      </pc:sldChg>
      <pc:sldChg chg="addSp delSp modSp">
        <pc:chgData name="DAUSSAINT Romain" userId="S::etu33494@henallux.be::4e21b359-78c9-403e-9651-6b849ff42ea4" providerId="AD" clId="Web-{B759C29F-A055-2000-C884-932CAE30E769}" dt="2021-04-27T13:26:47.629" v="211" actId="20577"/>
        <pc:sldMkLst>
          <pc:docMk/>
          <pc:sldMk cId="1845285679" sldId="300"/>
        </pc:sldMkLst>
        <pc:spChg chg="del">
          <ac:chgData name="DAUSSAINT Romain" userId="S::etu33494@henallux.be::4e21b359-78c9-403e-9651-6b849ff42ea4" providerId="AD" clId="Web-{B759C29F-A055-2000-C884-932CAE30E769}" dt="2021-04-27T13:26:35.394" v="208"/>
          <ac:spMkLst>
            <pc:docMk/>
            <pc:sldMk cId="1845285679" sldId="300"/>
            <ac:spMk id="2" creationId="{D4FD8098-A066-4AC3-B6F1-108A86FFBF83}"/>
          </ac:spMkLst>
        </pc:spChg>
        <pc:spChg chg="add mod">
          <ac:chgData name="DAUSSAINT Romain" userId="S::etu33494@henallux.be::4e21b359-78c9-403e-9651-6b849ff42ea4" providerId="AD" clId="Web-{B759C29F-A055-2000-C884-932CAE30E769}" dt="2021-04-27T13:26:47.629" v="211" actId="20577"/>
          <ac:spMkLst>
            <pc:docMk/>
            <pc:sldMk cId="1845285679" sldId="300"/>
            <ac:spMk id="13" creationId="{71D36409-5C40-4F25-AF96-23E3CA6B9D82}"/>
          </ac:spMkLst>
        </pc:spChg>
      </pc:sldChg>
      <pc:sldChg chg="addSp delSp modSp">
        <pc:chgData name="DAUSSAINT Romain" userId="S::etu33494@henallux.be::4e21b359-78c9-403e-9651-6b849ff42ea4" providerId="AD" clId="Web-{B759C29F-A055-2000-C884-932CAE30E769}" dt="2021-04-27T13:35:25.140" v="280" actId="20577"/>
        <pc:sldMkLst>
          <pc:docMk/>
          <pc:sldMk cId="1950565352" sldId="303"/>
        </pc:sldMkLst>
        <pc:spChg chg="add">
          <ac:chgData name="DAUSSAINT Romain" userId="S::etu33494@henallux.be::4e21b359-78c9-403e-9651-6b849ff42ea4" providerId="AD" clId="Web-{B759C29F-A055-2000-C884-932CAE30E769}" dt="2021-04-27T13:26:26.581" v="207"/>
          <ac:spMkLst>
            <pc:docMk/>
            <pc:sldMk cId="1950565352" sldId="303"/>
            <ac:spMk id="2" creationId="{445A05B8-707F-4A98-A0CD-B678B1016EB3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0:19.386" v="138" actId="20577"/>
          <ac:spMkLst>
            <pc:docMk/>
            <pc:sldMk cId="1950565352" sldId="303"/>
            <ac:spMk id="4" creationId="{A9FBC81E-556C-4A59-98B8-16529CFF0C8E}"/>
          </ac:spMkLst>
        </pc:spChg>
        <pc:spChg chg="mod">
          <ac:chgData name="DAUSSAINT Romain" userId="S::etu33494@henallux.be::4e21b359-78c9-403e-9651-6b849ff42ea4" providerId="AD" clId="Web-{B759C29F-A055-2000-C884-932CAE30E769}" dt="2021-04-27T13:32:58.184" v="246" actId="20577"/>
          <ac:spMkLst>
            <pc:docMk/>
            <pc:sldMk cId="1950565352" sldId="303"/>
            <ac:spMk id="6" creationId="{3F248350-4CF8-4D6D-8B80-12A078AC4ADB}"/>
          </ac:spMkLst>
        </pc:spChg>
        <pc:spChg chg="del">
          <ac:chgData name="DAUSSAINT Romain" userId="S::etu33494@henallux.be::4e21b359-78c9-403e-9651-6b849ff42ea4" providerId="AD" clId="Web-{B759C29F-A055-2000-C884-932CAE30E769}" dt="2021-04-27T13:26:20.800" v="206"/>
          <ac:spMkLst>
            <pc:docMk/>
            <pc:sldMk cId="1950565352" sldId="303"/>
            <ac:spMk id="12" creationId="{00000000-0000-0000-0000-000000000000}"/>
          </ac:spMkLst>
        </pc:spChg>
        <pc:spChg chg="mod">
          <ac:chgData name="DAUSSAINT Romain" userId="S::etu33494@henallux.be::4e21b359-78c9-403e-9651-6b849ff42ea4" providerId="AD" clId="Web-{B759C29F-A055-2000-C884-932CAE30E769}" dt="2021-04-27T13:35:25.140" v="280" actId="20577"/>
          <ac:spMkLst>
            <pc:docMk/>
            <pc:sldMk cId="1950565352" sldId="303"/>
            <ac:spMk id="18" creationId="{7896C294-42A6-4A59-9AC0-D10351D8FBE6}"/>
          </ac:spMkLst>
        </pc:spChg>
        <pc:picChg chg="add mod">
          <ac:chgData name="DAUSSAINT Romain" userId="S::etu33494@henallux.be::4e21b359-78c9-403e-9651-6b849ff42ea4" providerId="AD" clId="Web-{B759C29F-A055-2000-C884-932CAE30E769}" dt="2021-04-27T13:33:14.637" v="248" actId="14100"/>
          <ac:picMkLst>
            <pc:docMk/>
            <pc:sldMk cId="1950565352" sldId="303"/>
            <ac:picMk id="7" creationId="{848E262C-B818-46D1-ACFE-94174C80663D}"/>
          </ac:picMkLst>
        </pc:picChg>
        <pc:picChg chg="del">
          <ac:chgData name="DAUSSAINT Romain" userId="S::etu33494@henallux.be::4e21b359-78c9-403e-9651-6b849ff42ea4" providerId="AD" clId="Web-{B759C29F-A055-2000-C884-932CAE30E769}" dt="2021-04-27T13:26:08.800" v="205"/>
          <ac:picMkLst>
            <pc:docMk/>
            <pc:sldMk cId="1950565352" sldId="303"/>
            <ac:picMk id="10" creationId="{96C2612E-630F-4471-98FB-3C0D1C457E3F}"/>
          </ac:picMkLst>
        </pc:picChg>
      </pc:sldChg>
      <pc:sldChg chg="addSp delSp modSp">
        <pc:chgData name="DAUSSAINT Romain" userId="S::etu33494@henallux.be::4e21b359-78c9-403e-9651-6b849ff42ea4" providerId="AD" clId="Web-{B759C29F-A055-2000-C884-932CAE30E769}" dt="2021-04-27T13:25:39.205" v="201" actId="20577"/>
        <pc:sldMkLst>
          <pc:docMk/>
          <pc:sldMk cId="533632646" sldId="304"/>
        </pc:sldMkLst>
        <pc:spChg chg="add mod">
          <ac:chgData name="DAUSSAINT Romain" userId="S::etu33494@henallux.be::4e21b359-78c9-403e-9651-6b849ff42ea4" providerId="AD" clId="Web-{B759C29F-A055-2000-C884-932CAE30E769}" dt="2021-04-27T13:08:43.433" v="113" actId="20577"/>
          <ac:spMkLst>
            <pc:docMk/>
            <pc:sldMk cId="533632646" sldId="304"/>
            <ac:spMk id="2" creationId="{0D87296D-4E06-4E24-ABBC-8D7515BDACE9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3:35.765" v="171" actId="20577"/>
          <ac:spMkLst>
            <pc:docMk/>
            <pc:sldMk cId="533632646" sldId="304"/>
            <ac:spMk id="4" creationId="{A9FBC81E-556C-4A59-98B8-16529CFF0C8E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3:51.265" v="177" actId="20577"/>
          <ac:spMkLst>
            <pc:docMk/>
            <pc:sldMk cId="533632646" sldId="304"/>
            <ac:spMk id="7" creationId="{2AEEF73A-45F6-474E-A7E2-CC2FA765816D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4:27.313" v="187" actId="1076"/>
          <ac:spMkLst>
            <pc:docMk/>
            <pc:sldMk cId="533632646" sldId="304"/>
            <ac:spMk id="10" creationId="{8DE281CE-FF21-D540-9AB9-183548D745EC}"/>
          </ac:spMkLst>
        </pc:spChg>
        <pc:spChg chg="del">
          <ac:chgData name="DAUSSAINT Romain" userId="S::etu33494@henallux.be::4e21b359-78c9-403e-9651-6b849ff42ea4" providerId="AD" clId="Web-{B759C29F-A055-2000-C884-932CAE30E769}" dt="2021-04-27T13:08:35.042" v="110"/>
          <ac:spMkLst>
            <pc:docMk/>
            <pc:sldMk cId="533632646" sldId="304"/>
            <ac:spMk id="12" creationId="{00000000-0000-0000-0000-000000000000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5:39.205" v="201" actId="20577"/>
          <ac:spMkLst>
            <pc:docMk/>
            <pc:sldMk cId="533632646" sldId="304"/>
            <ac:spMk id="14" creationId="{8A5F3F12-3A49-4205-BCD4-D397B0F238F3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5:05.345" v="195" actId="1076"/>
          <ac:spMkLst>
            <pc:docMk/>
            <pc:sldMk cId="533632646" sldId="304"/>
            <ac:spMk id="18" creationId="{3D183F4B-5392-7241-AFB3-59D1CD19577C}"/>
          </ac:spMkLst>
        </pc:spChg>
        <pc:spChg chg="mod">
          <ac:chgData name="DAUSSAINT Romain" userId="S::etu33494@henallux.be::4e21b359-78c9-403e-9651-6b849ff42ea4" providerId="AD" clId="Web-{B759C29F-A055-2000-C884-932CAE30E769}" dt="2021-04-27T13:24:04.688" v="181" actId="1076"/>
          <ac:spMkLst>
            <pc:docMk/>
            <pc:sldMk cId="533632646" sldId="304"/>
            <ac:spMk id="20" creationId="{6C79CD7E-56FD-F840-B485-DE117FBC7902}"/>
          </ac:spMkLst>
        </pc:spChg>
        <pc:picChg chg="mod">
          <ac:chgData name="DAUSSAINT Romain" userId="S::etu33494@henallux.be::4e21b359-78c9-403e-9651-6b849ff42ea4" providerId="AD" clId="Web-{B759C29F-A055-2000-C884-932CAE30E769}" dt="2021-04-27T13:25:10.423" v="197" actId="1076"/>
          <ac:picMkLst>
            <pc:docMk/>
            <pc:sldMk cId="533632646" sldId="304"/>
            <ac:picMk id="16" creationId="{F40435B2-2BF6-4F41-A293-20FAACFA381F}"/>
          </ac:picMkLst>
        </pc:picChg>
        <pc:picChg chg="mod">
          <ac:chgData name="DAUSSAINT Romain" userId="S::etu33494@henallux.be::4e21b359-78c9-403e-9651-6b849ff42ea4" providerId="AD" clId="Web-{B759C29F-A055-2000-C884-932CAE30E769}" dt="2021-04-27T13:24:22.001" v="186" actId="1076"/>
          <ac:picMkLst>
            <pc:docMk/>
            <pc:sldMk cId="533632646" sldId="304"/>
            <ac:picMk id="17" creationId="{4F3EE5CB-C1E0-1145-845C-7CA1EBCD8469}"/>
          </ac:picMkLst>
        </pc:picChg>
        <pc:picChg chg="mod">
          <ac:chgData name="DAUSSAINT Romain" userId="S::etu33494@henallux.be::4e21b359-78c9-403e-9651-6b849ff42ea4" providerId="AD" clId="Web-{B759C29F-A055-2000-C884-932CAE30E769}" dt="2021-04-27T13:25:08.361" v="196" actId="1076"/>
          <ac:picMkLst>
            <pc:docMk/>
            <pc:sldMk cId="533632646" sldId="304"/>
            <ac:picMk id="19" creationId="{095EED33-BB13-6341-B2EF-F754E8DF66AC}"/>
          </ac:picMkLst>
        </pc:picChg>
        <pc:picChg chg="mod">
          <ac:chgData name="DAUSSAINT Romain" userId="S::etu33494@henallux.be::4e21b359-78c9-403e-9651-6b849ff42ea4" providerId="AD" clId="Web-{B759C29F-A055-2000-C884-932CAE30E769}" dt="2021-04-27T13:24:00.719" v="180" actId="1076"/>
          <ac:picMkLst>
            <pc:docMk/>
            <pc:sldMk cId="533632646" sldId="304"/>
            <ac:picMk id="21" creationId="{B5C68109-EFEC-184F-AF1D-9D487656A1E6}"/>
          </ac:picMkLst>
        </pc:picChg>
        <pc:cxnChg chg="mod">
          <ac:chgData name="DAUSSAINT Romain" userId="S::etu33494@henallux.be::4e21b359-78c9-403e-9651-6b849ff42ea4" providerId="AD" clId="Web-{B759C29F-A055-2000-C884-932CAE30E769}" dt="2021-04-27T13:24:46.923" v="191" actId="1076"/>
          <ac:cxnSpMkLst>
            <pc:docMk/>
            <pc:sldMk cId="533632646" sldId="304"/>
            <ac:cxnSpMk id="35" creationId="{408A66A0-2C4A-C244-9564-45CEEA973EA6}"/>
          </ac:cxnSpMkLst>
        </pc:cxnChg>
      </pc:sldChg>
    </pc:docChg>
  </pc:docChgLst>
  <pc:docChgLst>
    <pc:chgData name="DAUSSAINT Romain" userId="S::etu33494@henallux.be::4e21b359-78c9-403e-9651-6b849ff42ea4" providerId="AD" clId="Web-{F28B4B50-D640-7B95-EEB5-9E176DD845A3}"/>
    <pc:docChg chg="addSld delSld modSld sldOrd">
      <pc:chgData name="DAUSSAINT Romain" userId="S::etu33494@henallux.be::4e21b359-78c9-403e-9651-6b849ff42ea4" providerId="AD" clId="Web-{F28B4B50-D640-7B95-EEB5-9E176DD845A3}" dt="2021-04-27T15:02:22.640" v="319" actId="1076"/>
      <pc:docMkLst>
        <pc:docMk/>
      </pc:docMkLst>
      <pc:sldChg chg="addSp delSp modSp">
        <pc:chgData name="DAUSSAINT Romain" userId="S::etu33494@henallux.be::4e21b359-78c9-403e-9651-6b849ff42ea4" providerId="AD" clId="Web-{F28B4B50-D640-7B95-EEB5-9E176DD845A3}" dt="2021-04-27T14:36:07.689" v="109" actId="1076"/>
        <pc:sldMkLst>
          <pc:docMk/>
          <pc:sldMk cId="3454058518" sldId="296"/>
        </pc:sldMkLst>
        <pc:spChg chg="mod">
          <ac:chgData name="DAUSSAINT Romain" userId="S::etu33494@henallux.be::4e21b359-78c9-403e-9651-6b849ff42ea4" providerId="AD" clId="Web-{F28B4B50-D640-7B95-EEB5-9E176DD845A3}" dt="2021-04-27T14:35:09.388" v="95" actId="14100"/>
          <ac:spMkLst>
            <pc:docMk/>
            <pc:sldMk cId="3454058518" sldId="296"/>
            <ac:spMk id="4" creationId="{A9FBC81E-556C-4A59-98B8-16529CFF0C8E}"/>
          </ac:spMkLst>
        </pc:spChg>
        <pc:spChg chg="del">
          <ac:chgData name="DAUSSAINT Romain" userId="S::etu33494@henallux.be::4e21b359-78c9-403e-9651-6b849ff42ea4" providerId="AD" clId="Web-{F28B4B50-D640-7B95-EEB5-9E176DD845A3}" dt="2021-04-27T14:12:46.473" v="71"/>
          <ac:spMkLst>
            <pc:docMk/>
            <pc:sldMk cId="3454058518" sldId="296"/>
            <ac:spMk id="6" creationId="{66BF000A-76BE-4E7E-967C-56AFC30F1986}"/>
          </ac:spMkLst>
        </pc:spChg>
        <pc:spChg chg="add mod">
          <ac:chgData name="DAUSSAINT Romain" userId="S::etu33494@henallux.be::4e21b359-78c9-403e-9651-6b849ff42ea4" providerId="AD" clId="Web-{F28B4B50-D640-7B95-EEB5-9E176DD845A3}" dt="2021-04-27T14:12:57.927" v="74" actId="20577"/>
          <ac:spMkLst>
            <pc:docMk/>
            <pc:sldMk cId="3454058518" sldId="296"/>
            <ac:spMk id="10" creationId="{87C72D44-A143-4DD7-9F1F-72C35B231DA8}"/>
          </ac:spMkLst>
        </pc:spChg>
        <pc:picChg chg="add mod">
          <ac:chgData name="DAUSSAINT Romain" userId="S::etu33494@henallux.be::4e21b359-78c9-403e-9651-6b849ff42ea4" providerId="AD" clId="Web-{F28B4B50-D640-7B95-EEB5-9E176DD845A3}" dt="2021-04-27T14:36:06.204" v="108" actId="1076"/>
          <ac:picMkLst>
            <pc:docMk/>
            <pc:sldMk cId="3454058518" sldId="296"/>
            <ac:picMk id="2" creationId="{19506EEE-CD0C-4503-9469-8815EF5A0964}"/>
          </ac:picMkLst>
        </pc:picChg>
        <pc:picChg chg="add mod">
          <ac:chgData name="DAUSSAINT Romain" userId="S::etu33494@henallux.be::4e21b359-78c9-403e-9651-6b849ff42ea4" providerId="AD" clId="Web-{F28B4B50-D640-7B95-EEB5-9E176DD845A3}" dt="2021-04-27T14:36:07.689" v="109" actId="1076"/>
          <ac:picMkLst>
            <pc:docMk/>
            <pc:sldMk cId="3454058518" sldId="296"/>
            <ac:picMk id="6" creationId="{A4BE1BC3-B128-4A1F-AB28-3E42D0F7AD7F}"/>
          </ac:picMkLst>
        </pc:picChg>
      </pc:sldChg>
      <pc:sldChg chg="modSp">
        <pc:chgData name="DAUSSAINT Romain" userId="S::etu33494@henallux.be::4e21b359-78c9-403e-9651-6b849ff42ea4" providerId="AD" clId="Web-{F28B4B50-D640-7B95-EEB5-9E176DD845A3}" dt="2021-04-27T14:11:30.593" v="70" actId="14100"/>
        <pc:sldMkLst>
          <pc:docMk/>
          <pc:sldMk cId="1845285679" sldId="300"/>
        </pc:sldMkLst>
        <pc:spChg chg="mod">
          <ac:chgData name="DAUSSAINT Romain" userId="S::etu33494@henallux.be::4e21b359-78c9-403e-9651-6b849ff42ea4" providerId="AD" clId="Web-{F28B4B50-D640-7B95-EEB5-9E176DD845A3}" dt="2021-04-27T14:10:37.403" v="64" actId="20577"/>
          <ac:spMkLst>
            <pc:docMk/>
            <pc:sldMk cId="1845285679" sldId="300"/>
            <ac:spMk id="4" creationId="{A9FBC81E-556C-4A59-98B8-16529CFF0C8E}"/>
          </ac:spMkLst>
        </pc:spChg>
        <pc:spChg chg="mod">
          <ac:chgData name="DAUSSAINT Romain" userId="S::etu33494@henallux.be::4e21b359-78c9-403e-9651-6b849ff42ea4" providerId="AD" clId="Web-{F28B4B50-D640-7B95-EEB5-9E176DD845A3}" dt="2021-04-27T14:11:30.593" v="70" actId="14100"/>
          <ac:spMkLst>
            <pc:docMk/>
            <pc:sldMk cId="1845285679" sldId="300"/>
            <ac:spMk id="6" creationId="{7DE1B25F-AF6E-4852-8B6F-09D258FC19CB}"/>
          </ac:spMkLst>
        </pc:spChg>
        <pc:spChg chg="mod">
          <ac:chgData name="DAUSSAINT Romain" userId="S::etu33494@henallux.be::4e21b359-78c9-403e-9651-6b849ff42ea4" providerId="AD" clId="Web-{F28B4B50-D640-7B95-EEB5-9E176DD845A3}" dt="2021-04-27T14:10:58.357" v="67" actId="1076"/>
          <ac:spMkLst>
            <pc:docMk/>
            <pc:sldMk cId="1845285679" sldId="300"/>
            <ac:spMk id="17" creationId="{8A8E72A4-60CD-3A4C-826B-E97C5FEB8C59}"/>
          </ac:spMkLst>
        </pc:spChg>
      </pc:sldChg>
      <pc:sldChg chg="addSp delSp modSp">
        <pc:chgData name="DAUSSAINT Romain" userId="S::etu33494@henallux.be::4e21b359-78c9-403e-9651-6b849ff42ea4" providerId="AD" clId="Web-{F28B4B50-D640-7B95-EEB5-9E176DD845A3}" dt="2021-04-27T15:02:22.640" v="319" actId="1076"/>
        <pc:sldMkLst>
          <pc:docMk/>
          <pc:sldMk cId="3015892496" sldId="301"/>
        </pc:sldMkLst>
        <pc:spChg chg="del">
          <ac:chgData name="DAUSSAINT Romain" userId="S::etu33494@henallux.be::4e21b359-78c9-403e-9651-6b849ff42ea4" providerId="AD" clId="Web-{F28B4B50-D640-7B95-EEB5-9E176DD845A3}" dt="2021-04-27T14:51:21.539" v="111"/>
          <ac:spMkLst>
            <pc:docMk/>
            <pc:sldMk cId="3015892496" sldId="301"/>
            <ac:spMk id="6" creationId="{7DF5C113-0F5F-44FD-8DED-AAE0A107574A}"/>
          </ac:spMkLst>
        </pc:spChg>
        <pc:spChg chg="add mod">
          <ac:chgData name="DAUSSAINT Romain" userId="S::etu33494@henallux.be::4e21b359-78c9-403e-9651-6b849ff42ea4" providerId="AD" clId="Web-{F28B4B50-D640-7B95-EEB5-9E176DD845A3}" dt="2021-04-27T14:51:44.509" v="116" actId="20577"/>
          <ac:spMkLst>
            <pc:docMk/>
            <pc:sldMk cId="3015892496" sldId="301"/>
            <ac:spMk id="7" creationId="{D2B8AAE7-9088-4E6F-BF66-AB3D47DAC6F7}"/>
          </ac:spMkLst>
        </pc:spChg>
        <pc:spChg chg="add mod">
          <ac:chgData name="DAUSSAINT Romain" userId="S::etu33494@henallux.be::4e21b359-78c9-403e-9651-6b849ff42ea4" providerId="AD" clId="Web-{F28B4B50-D640-7B95-EEB5-9E176DD845A3}" dt="2021-04-27T14:52:13.339" v="132" actId="20577"/>
          <ac:spMkLst>
            <pc:docMk/>
            <pc:sldMk cId="3015892496" sldId="301"/>
            <ac:spMk id="14" creationId="{A3B1DF37-D077-4F4B-A1AD-D3EED6EE1F8E}"/>
          </ac:spMkLst>
        </pc:spChg>
        <pc:spChg chg="add mod">
          <ac:chgData name="DAUSSAINT Romain" userId="S::etu33494@henallux.be::4e21b359-78c9-403e-9651-6b849ff42ea4" providerId="AD" clId="Web-{F28B4B50-D640-7B95-EEB5-9E176DD845A3}" dt="2021-04-27T15:02:00.717" v="317" actId="20577"/>
          <ac:spMkLst>
            <pc:docMk/>
            <pc:sldMk cId="3015892496" sldId="301"/>
            <ac:spMk id="16" creationId="{712527A2-96FA-47CC-952C-AED266CCCD53}"/>
          </ac:spMkLst>
        </pc:spChg>
        <pc:spChg chg="add mod">
          <ac:chgData name="DAUSSAINT Romain" userId="S::etu33494@henallux.be::4e21b359-78c9-403e-9651-6b849ff42ea4" providerId="AD" clId="Web-{F28B4B50-D640-7B95-EEB5-9E176DD845A3}" dt="2021-04-27T15:01:23.152" v="290" actId="1076"/>
          <ac:spMkLst>
            <pc:docMk/>
            <pc:sldMk cId="3015892496" sldId="301"/>
            <ac:spMk id="17" creationId="{4298C3A3-8A6A-4E41-B7CE-87446B26132C}"/>
          </ac:spMkLst>
        </pc:spChg>
        <pc:spChg chg="add mod">
          <ac:chgData name="DAUSSAINT Romain" userId="S::etu33494@henallux.be::4e21b359-78c9-403e-9651-6b849ff42ea4" providerId="AD" clId="Web-{F28B4B50-D640-7B95-EEB5-9E176DD845A3}" dt="2021-04-27T15:01:48.716" v="308" actId="1076"/>
          <ac:spMkLst>
            <pc:docMk/>
            <pc:sldMk cId="3015892496" sldId="301"/>
            <ac:spMk id="18" creationId="{1EDABCD8-6A8D-41BF-AF1B-72102CA6DEFC}"/>
          </ac:spMkLst>
        </pc:spChg>
        <pc:picChg chg="mod">
          <ac:chgData name="DAUSSAINT Romain" userId="S::etu33494@henallux.be::4e21b359-78c9-403e-9651-6b849ff42ea4" providerId="AD" clId="Web-{F28B4B50-D640-7B95-EEB5-9E176DD845A3}" dt="2021-04-27T15:02:22.640" v="319" actId="1076"/>
          <ac:picMkLst>
            <pc:docMk/>
            <pc:sldMk cId="3015892496" sldId="301"/>
            <ac:picMk id="10" creationId="{BDC2F4DA-870B-1F47-AC0D-E435E1E92E8E}"/>
          </ac:picMkLst>
        </pc:picChg>
      </pc:sldChg>
      <pc:sldChg chg="modSp ord">
        <pc:chgData name="DAUSSAINT Romain" userId="S::etu33494@henallux.be::4e21b359-78c9-403e-9651-6b849ff42ea4" providerId="AD" clId="Web-{F28B4B50-D640-7B95-EEB5-9E176DD845A3}" dt="2021-04-27T14:35:03.107" v="92"/>
        <pc:sldMkLst>
          <pc:docMk/>
          <pc:sldMk cId="1950565352" sldId="303"/>
        </pc:sldMkLst>
        <pc:spChg chg="mod">
          <ac:chgData name="DAUSSAINT Romain" userId="S::etu33494@henallux.be::4e21b359-78c9-403e-9651-6b849ff42ea4" providerId="AD" clId="Web-{F28B4B50-D640-7B95-EEB5-9E176DD845A3}" dt="2021-04-27T14:03:05.578" v="42" actId="20577"/>
          <ac:spMkLst>
            <pc:docMk/>
            <pc:sldMk cId="1950565352" sldId="303"/>
            <ac:spMk id="6" creationId="{3F248350-4CF8-4D6D-8B80-12A078AC4ADB}"/>
          </ac:spMkLst>
        </pc:spChg>
        <pc:spChg chg="mod">
          <ac:chgData name="DAUSSAINT Romain" userId="S::etu33494@henallux.be::4e21b359-78c9-403e-9651-6b849ff42ea4" providerId="AD" clId="Web-{F28B4B50-D640-7B95-EEB5-9E176DD845A3}" dt="2021-04-27T14:09:39.712" v="49" actId="20577"/>
          <ac:spMkLst>
            <pc:docMk/>
            <pc:sldMk cId="1950565352" sldId="303"/>
            <ac:spMk id="18" creationId="{7896C294-42A6-4A59-9AC0-D10351D8FBE6}"/>
          </ac:spMkLst>
        </pc:spChg>
        <pc:picChg chg="mod modCrop">
          <ac:chgData name="DAUSSAINT Romain" userId="S::etu33494@henallux.be::4e21b359-78c9-403e-9651-6b849ff42ea4" providerId="AD" clId="Web-{F28B4B50-D640-7B95-EEB5-9E176DD845A3}" dt="2021-04-27T14:02:59.203" v="41" actId="1076"/>
          <ac:picMkLst>
            <pc:docMk/>
            <pc:sldMk cId="1950565352" sldId="303"/>
            <ac:picMk id="7" creationId="{848E262C-B818-46D1-ACFE-94174C80663D}"/>
          </ac:picMkLst>
        </pc:picChg>
      </pc:sldChg>
      <pc:sldChg chg="add del replId">
        <pc:chgData name="DAUSSAINT Romain" userId="S::etu33494@henallux.be::4e21b359-78c9-403e-9651-6b849ff42ea4" providerId="AD" clId="Web-{F28B4B50-D640-7B95-EEB5-9E176DD845A3}" dt="2021-04-27T14:51:49.963" v="117"/>
        <pc:sldMkLst>
          <pc:docMk/>
          <pc:sldMk cId="303891375" sldId="305"/>
        </pc:sldMkLst>
      </pc:sldChg>
      <pc:sldChg chg="del">
        <pc:chgData name="DAUSSAINT Romain" userId="S::etu33494@henallux.be::4e21b359-78c9-403e-9651-6b849ff42ea4" providerId="AD" clId="Web-{F28B4B50-D640-7B95-EEB5-9E176DD845A3}" dt="2021-04-27T14:54:46.895" v="166"/>
        <pc:sldMkLst>
          <pc:docMk/>
          <pc:sldMk cId="443341007" sldId="305"/>
        </pc:sldMkLst>
      </pc:sldChg>
      <pc:sldChg chg="del">
        <pc:chgData name="DAUSSAINT Romain" userId="S::etu33494@henallux.be::4e21b359-78c9-403e-9651-6b849ff42ea4" providerId="AD" clId="Web-{F28B4B50-D640-7B95-EEB5-9E176DD845A3}" dt="2021-04-27T14:51:08.695" v="110"/>
        <pc:sldMkLst>
          <pc:docMk/>
          <pc:sldMk cId="880549106" sldId="305"/>
        </pc:sldMkLst>
      </pc:sldChg>
      <pc:sldChg chg="delSp modSp add replId">
        <pc:chgData name="DAUSSAINT Romain" userId="S::etu33494@henallux.be::4e21b359-78c9-403e-9651-6b849ff42ea4" providerId="AD" clId="Web-{F28B4B50-D640-7B95-EEB5-9E176DD845A3}" dt="2021-04-27T14:55:07.490" v="169" actId="1076"/>
        <pc:sldMkLst>
          <pc:docMk/>
          <pc:sldMk cId="4019911799" sldId="306"/>
        </pc:sldMkLst>
        <pc:spChg chg="mod">
          <ac:chgData name="DAUSSAINT Romain" userId="S::etu33494@henallux.be::4e21b359-78c9-403e-9651-6b849ff42ea4" providerId="AD" clId="Web-{F28B4B50-D640-7B95-EEB5-9E176DD845A3}" dt="2021-04-27T14:53:55.814" v="161" actId="20577"/>
          <ac:spMkLst>
            <pc:docMk/>
            <pc:sldMk cId="4019911799" sldId="306"/>
            <ac:spMk id="4" creationId="{A9FBC81E-556C-4A59-98B8-16529CFF0C8E}"/>
          </ac:spMkLst>
        </pc:spChg>
        <pc:picChg chg="del">
          <ac:chgData name="DAUSSAINT Romain" userId="S::etu33494@henallux.be::4e21b359-78c9-403e-9651-6b849ff42ea4" providerId="AD" clId="Web-{F28B4B50-D640-7B95-EEB5-9E176DD845A3}" dt="2021-04-27T14:54:00.517" v="162"/>
          <ac:picMkLst>
            <pc:docMk/>
            <pc:sldMk cId="4019911799" sldId="306"/>
            <ac:picMk id="2" creationId="{19506EEE-CD0C-4503-9469-8815EF5A0964}"/>
          </ac:picMkLst>
        </pc:picChg>
        <pc:picChg chg="del">
          <ac:chgData name="DAUSSAINT Romain" userId="S::etu33494@henallux.be::4e21b359-78c9-403e-9651-6b849ff42ea4" providerId="AD" clId="Web-{F28B4B50-D640-7B95-EEB5-9E176DD845A3}" dt="2021-04-27T14:54:01.564" v="163"/>
          <ac:picMkLst>
            <pc:docMk/>
            <pc:sldMk cId="4019911799" sldId="306"/>
            <ac:picMk id="6" creationId="{A4BE1BC3-B128-4A1F-AB28-3E42D0F7AD7F}"/>
          </ac:picMkLst>
        </pc:picChg>
        <pc:picChg chg="mod">
          <ac:chgData name="DAUSSAINT Romain" userId="S::etu33494@henallux.be::4e21b359-78c9-403e-9651-6b849ff42ea4" providerId="AD" clId="Web-{F28B4B50-D640-7B95-EEB5-9E176DD845A3}" dt="2021-04-27T14:55:07.490" v="169" actId="1076"/>
          <ac:picMkLst>
            <pc:docMk/>
            <pc:sldMk cId="4019911799" sldId="306"/>
            <ac:picMk id="12" creationId="{29758B4E-B01E-4843-9F33-D072343BE6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77748-0D0A-4554-99FC-4EFFD0D3135E}" type="datetimeFigureOut">
              <a:rPr lang="fr-BE" smtClean="0"/>
              <a:t>30/04/21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28CE2-8BC8-44E2-874E-97A7454B01D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14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721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624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1331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117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8982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5360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9135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11605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175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28CE2-8BC8-44E2-874E-97A7454B01D4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2217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7E91-E7F3-4847-A8D3-D62FCE2BAB14}" type="datetime1">
              <a:rPr lang="fr-BE" smtClean="0"/>
              <a:t>30/04/21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29FB-28A5-46CB-98A6-F5A057EB17D3}" type="datetime1">
              <a:rPr lang="fr-BE" smtClean="0"/>
              <a:t>30/04/21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2FDB9-88F2-470C-8478-93D3ADDAD57D}" type="datetime1">
              <a:rPr lang="fr-BE" smtClean="0"/>
              <a:t>30/04/21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6269-F8C7-4B49-8703-F65E3F465BCF}" type="datetime1">
              <a:rPr lang="fr-BE" smtClean="0"/>
              <a:t>30/04/21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7056-AD44-4749-ADF4-35EA61A8D43F}" type="datetime1">
              <a:rPr lang="fr-BE" smtClean="0"/>
              <a:t>30/04/21</a:t>
            </a:fld>
            <a:endParaRPr lang="fr-BE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4B07DCEF-EDE6-4D96-B3AB-C88A33C07CCE}" type="datetime1">
              <a:rPr lang="fr-BE" smtClean="0"/>
              <a:t>30/04/21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F69F-4EFD-4619-8530-9C2E9ABCF951}" type="datetime1">
              <a:rPr lang="fr-BE" smtClean="0"/>
              <a:t>30/04/21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4" name="Espace réservé du contenu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25" name="Ellipse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Ellipse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E141-D94C-4D50-AA89-301D1D8C398C}" type="datetime1">
              <a:rPr lang="fr-BE" smtClean="0"/>
              <a:t>30/04/21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9C8C-303A-407C-A3A2-6A2E1402F394}" type="datetime1">
              <a:rPr lang="fr-BE" smtClean="0"/>
              <a:t>30/04/21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Espace réservé du contenu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2AF2-F785-4554-9440-1E46B4F768C9}" type="datetime1">
              <a:rPr lang="fr-BE" smtClean="0"/>
              <a:t>30/04/21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necteur droit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2933C562-1111-423D-9D37-689B4C47BE13}" type="datetime1">
              <a:rPr lang="fr-BE" smtClean="0"/>
              <a:t>30/04/21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284B5C0-13FA-4E70-B65D-634D3C7484B9}" type="datetime1">
              <a:rPr lang="fr-BE" smtClean="0"/>
              <a:t>30/04/21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014B33D-EE6E-46D2-8F0B-21D0E2351F2A}" type="slidenum">
              <a:rPr lang="fr-BE" smtClean="0"/>
              <a:t>‹N°›</a:t>
            </a:fld>
            <a:endParaRPr lang="fr-BE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Modifiez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C9AXc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5e8+IXgqzupbW68SWMU0TFZEZzlSOx4qZTjH4nY2o4atXbVKDlbsm/yOoorkP8AhZ/w+/6G7Sv+/wAKP+Fn/D7/AKG7Sf8Av+Kj21P+ZfedP9lY7/nzP/wF/wCR19Fch/ws/wCH3/Q3aT/3/FH/AAs/4ff9DdpP/f8AFHtqf8y+8P7Kx3/Pmf8A4C/8jr6K5q28feC7nHkeJtNk3DIxMORW3aajYXkfmWt5BMnqjg1anGWzOerha9L+JBr1TRaooHI45oqjAKKKKACiiigAooooAKKKKACiiigAooooAKKKKACiiigAooooAKKKKACiiigAooooAKKKKACiiigAooooAKKKKACiiigAooooAKKKKACmPFHIpV41YHqCOtPooauCZ8y/tN+B9I0Cax1zRbVbRLpmjuIYxhAwxhgOxOTXiY619Q/taf8AIiWf/X4tfLw6j6ivlsZFQrzS2v8Aoj984MxVXE5RTlVd2m1d+T0PfvBXwAsdR0qy1XU9fndLmJZDBFCF257bs/0rr0/Z/wDAIX5v7WY+v2wj+ld74A/5ErR/+vRP5VuV9C8FQi2lFH5XjuKc3lXmvbtJN7adfI8Y1f8AZ48LTQldL1LUbGTs0j+cB+HFeY+M/gr4x8N+Ze6e39qWkJ3LJbsRKAO5Tt+Zr61orCrl1Ga93RmuB41zXCyXPP2ke0tfx3Pizw78T/HWgTqYNcuZ0jG0W92TJGP+A8V7r8Mfjfo/iB4tN15E0rUWwqOWzFMfY/wk+nP1pvxw+Etr4itZdb8P28cGsIC0kSDAuR/8V/OvluWOSGVopFZJEYqynggivP8Ab18HPknqv62PvKGDybirCupCChUW9rJp+fRr+tGfoICCAQcg9CKK+ev2dvijK1xB4Q8QXBcuQlhcOec/88yf5V9C17dKrGrBTjsflecZRXynEvD1vk+jXdBRRRWh5QUUUUAFFFFABRRRQAUUUUAFFFFABRRRQAUUUUAFFFFABRRRQAUUUUAFFFFABRRRQAUUUUAFFFFABRRRQAUUUUAFFFFABRRRQB41+1p/yIln/wBfi18vDqPqK+of2tP+REs/+vxa+Xh1H1FfMY7/AHmfy/JH7pwH/wAieP8AikfdXgD/AJErR/8Ar0T+VblYfgD/AJErR/8Ar0T+VblfUz+Jn4ni/wDeJ+r/ADCiiipOcK+Xf2ofB40fxJF4jsoQtpqWRMFHCzDqT/vZH5V9RVwXx80ddY+GGqKUDPap9pj9coCeK4MypKdFy6x1/wAz6ThTMpYDM6cr+7J8r9H/AJPU+OYJZIZkmhdkkRgyspwQR3r7U+EHir/hLvA1lqcjIbpR5VyF7SKBn+dfFFe7/sj61JHq2qaE7ZjmjWaNc9CM7v5iuHKqrVR0+j/Nf8A/TOO8tjistddL3qevyej/AM/kfR9FFFe6fh4UUUUAFFFFABRRRQAUUUUAFFFFABRRRQAUUUUAFFFFABRRRQAUUUUAFFFFABRRRQAUUUUAFFFFABRRRQAUUUUAFFFFABRRRQB41+1p/wAiJZ/9fi18vDqPqK+of2tP+REs/wDr8Wvl4dR9RXzGO/3mfy/JH7pwH/yJ4/4pH3V4A/5ErR/+vRP5VuVh+AP+RK0f/r0T+VblfUz+Jn4ni/8AeJ+r/MKKKKk5wrO8UW/2rw5qFvjPmW7rjGe1aNUtdmW30a8mbGEhZjn6VjiLexnfs/yNaDaqxcd7o+B5OJXHo5H616R+zZcNb/FeywSBJBJGePXFecSnM0h9Xb+dehfs6RtJ8V9O2/wo7H6DFfPYD/eIep/RWfJPK8Rf+SX5H2FRRRX05/OAUUUUAFFFFABRRXN6lf8AjKCWY2nh/TLmBSfLJ1Bldx9PLwD+NaU6TqOya+bS/MyrVlSV2m/RN/kdJRXjer/GXVtJvnsdR8H/AGa4T7yPdnP/AKBVT/he9x/0LMf/AIGH/wCIr1I5Bj5JSjC69V/meHPirK6cnGdRpr+7L/I9vorxQfHG+IyPCRI/6+W/+Io/4Xhf/wDQot/4Et/8RT/sDH/yfiv8xf615V/z8/8AJZf5HtdFeKf8Lwvv+hRb/wACW/8AiKY3x2uVOG8Lop9Ddkf+yUf6v4/+T8V/mJ8WZUt6n/ksv8j26ivJfCXxik1zxHZaTJoMdstzKI/M+1FtpJ9Nor1quHF4Gvg5KNaNm/T9D08vzTC5hFzw8rpaPRr8wooorkPQCiiigAooooAKKKKACiiigAooooAKKKKACiiigAooooAKKKKACiiigDxr9rT/AJESz/6/Fr5eHUfUV9Q/taf8iJZ/9fi18vDqPqK+Yx3+8z+X5I/dOA/+RPH/ABSPurwB/wAiVo//AF6J/KtysPwB/wAiVo//AF6J/KtyvqZ/Ez8Txf8AvE/V/mFFFFSc4Vyvxb1NdJ+HWtXe7D/ZXSP3YjiuqrwL9rHxVGlpZ+ErZwZZGFzdYPKqPuD8fm/KuLMKihQl56fee3w5gJY7MqVJLS936LVnzsTkk+pzXs/7JuktdeMr7VyDtsrfy+nGZP8A9mvGK+wP2e/C7eG/h/bvcxGO9vz9omDfeUHop+n9a83K6TlV5+i/XQ/XON8wjhMqnTv71T3V+v4fmejUVBqF5a6fZTXt7OlvbQoXkkc4VVHUmuLn+KGkrps2q22h+Ib7SogWN/bWitCVHUglwSPwr25VYR+Jn4nh8DiMSr0oNrb59vXyO7qlreqWej6XPqN9IUghXcxHU+w96peEPFGi+K9L/tHRLxbmEHa46MjejDsa8M/aB8beILrUbDQzol/pWltOHzOoEl2VPQAE4A+vOazxGIVJLzsellGR1sfjfq0ly2+K+jSXk9b/ANbH0YjB0V16MARS1z/hjxBJqji2fw7rmmhIwfMvbdEQ8dAQ55/Cqmp+PdHttZl0axt9Q1rUIP8AX2+nRCRof97LACtXUira7nnLAYiVR04xu1q/Jeb2R1dFcd4X+I/h3Xtcm0JPtmn6rExVrO+iEchI64AJBrsaqMlJc0XoZ4nC1sLPkrRcXvr27njn7TFjCbDS9QEaiYSPGzdyuBgfzrw0177+0r/yLmnf9d2/kK8CNfpHDkm8DG/d/mfjHGcUs0bXVI+xfDf/ACALH/rgv8q0Kz/Df/IAsf8Argv8q0K/PK38SXqz9Xwf+70/RfkIQGBBAIPUGue8UeC/D3iG1kjvdPhWZhhbiNAJE+h/pXRUUU6s6UuaDsy61GnWi4VIpp9GfMmmaDeeFfi5pemXJ3FL2NopMcSIW4NfTdcD8UPDl3qOt+HdY060a4ms71POCdfLyDn6Dmu9X7o+letmuN+uU6NRv3rNP1T/AFPByPLf7OxGIowXuNpr0a2+WwtFFFeKfRhRRRQAUUUUAFFFFABRRRQAUUUUAFFFFABRRRQAUUUUAFFFFABRRRQB41+1p/yIln/1+LXy8Oo+or6N/a51i3XSdK0RXVp5JWmdR1RVxjP1yfyr5yHUfWvl8a08RO3f9Efu/AtOUMmhzLdyfyufdXgD/kStH/69E/lW5Xnvw38feDrjw1penx+ILMXkduiPCzYZWx0NdzHqFhIu5L22YeolFfUOcZNuLufjGYYWvRxE1Ug1q9011LNFZGseJvD+kWzXGpaxZ20S/eZpRx+VeX+Ofj74f06OS28NxPql1j5ZiNsA9wep+mBXPWxVKkryf+ZpgMlx+Pko4ek3520+/Y774leNtM8E6BJqF6yyXDAi2tw2GlfsPYepr4z8Sa1qHiDWrnV9Um826uHLMcYAHYAdhVvXNW8Q+NfEH2y9afUL6ZgiLGhIX0VR0Ar1b4Y/Ai+vJYdS8X5s7cHd9hB/eN7Mf4fwzXjT9tjql4q0fyP1bLMFl/CWFdXF1E6st+/pFb28/vMf9nv4czeJdYj8QapBjR7OTKq4/wBfIO2O6jv9a+rAAAABgDpUNjaW1jaRWlnBHb28ShY441wqj0AqavboUY0YKET8xz/PKucYr209IrSK7L/N9Ti/jN4V1Txh4Jl0bSbqK3uGmST96SFcDqpIz/KoNF1DRfB/hPTfCV5eLqOo29mIvs1um95sDnA6fmRWT+0d4v1Xwr4Tt49HkeC5vpjH9oXrGoxnHoTng10Pw70jQtA8FQXVm0RE8AmuLxyC0zEcszd65pSUpVlDold/J2t8jrjCpTymk6+tNzbhFbtrRtvt2W712PKP2RpHOreJo9zCP92wQ9Adz9qd+1R/yNPhj/eb+YqP9khlGteKGyNv7s59tz1L+1aPL8QeF7h2Aj3vz6YK1g/92o+q/Nn10v8AksJf4f8A3Ge/QhmskVW2sYxg4zjivKfhd4Yb4XnXtV8Wa5Zhb+VSjBiTtBYgnjOTu6D0r0jVtSXSvDc+ohPONvamYRqeX2rnivJv2f3j8aX2p+LfEc66hrEM5jgSTlbaPtsX+HP9K65yTxCjH4rP5L/hz47LYVVl+JqSdqN4qVl7zd7pJ9F3f4M5Tx5qkOoftF+HL6xiuLeN2tgrumwyje3zj1U+p9K+mK+cfivNDN+0r4c8qVHCG1Vtpzg+Y3H619GqQc4IOOD7VOA+CX+JnXxPb6tgWlb93+p5R+0r/wAi5p3/AF3b+QrwI177+0r/AMi5p3/Xdv5CvAjX6nw3/uMfV/mfznxr/wAjP/t1fqfYvhv/AJAFj/1wX+VaFZ/hv/kAWP8A1wX+VaFfntb+JL1Z+q4P/d6fovyCmh0LlAylh1GeRTq8r+Hepxat8WvEt1BJ5kIREjYdCAT/AFzW2HwzrQqTvpFX/Gxli8asNOlC13OVvwbueqUUUVynaFFFFABRRRQAUUUUAFFFFABRRRQAUUUUAFFFFABRRRQAUUUUAFFFFAGd4l1i10Dw/fa1erI1tZQtNIIxlioHYetfLt/8efH01zO1rPYW0DsfLj+zBii9huzyfevq2/tLW/sprK9t47i2mQpLFIoZXU9QQeteZn4C/DzJP2TUeT/z+vXDjKNeo17OVkfW8NZhk2DjP+0KXPJ2tomrejaPlfWdU1HWNQk1DVLya8upPvSSsWOPT6VTr60/4UL8PP8An11H/wADXo/4UL8PP+fXUf8AwNevN/syv5H38eP8nhFRjGSS/ur/ADPkukwK+tf+FC/Dz/n11H/wNej/AIUL8PP+fXUf/A16X9l1vIr/AIiFlPaf3L/5I+ULV7eNsz27TD0EhWuj0jW/CFnsa68EyXsq931Z1U/8B24r6M/4UL8PP+fXUf8AwNej/hQvw8/59dR/8DXq45fiI7W/r5HPW45yasrS9p8rr8po8w0D436doKsui/DrS7HcMMYbnaW+pCc1rf8ADSV7/wBCjb/+Bx/+Iruf+FC/Dz/n11H/AMDXo/4UL8PP+fXUf/A166FSxy0Ul/XyPDqZpwlVk5VKE2+75n/7ecN/w0le/wDQo2//AIHH/wCIo/4aSvv+hRt//A4//EV3P/Chfh5/z66j/wCBr0f8KF+Hn/PrqP8A4GvT9ljv51/XyM/r/B3/AEDy/H/5M888e/EeDxt4dGlax4YjjO4SJJHeHMbjpg7eR6jvXNeCte/sGAWuqRXWuWMf+osprxkt4/rHghq92j+DfglI1QW9+Qoxlrtifzp3/CnfBP8Az7Xv/gU1fbQfD+k5UXzW13/H3rP7j8WeL4xpQnh6GKiqTbaVlp6Xi2vv9Wz5+8Lahb6D4gu9Qht7lrO4bJsIrxokK/3HIHzr7EV0PxQ8b2vjzSILO80BLSe2Ytb3CXJYx5xkbdoznAr2D/hTvgn/AJ9r3/wKaj/hTvgn/n2vf/Apqf8Axjvs/ZexfL8//khVMfxvUxMMVLGLnjs7R9P5LPTe+/U8h8F+PJNBtiupWNxr9yYjCJr2+ZgkZ6qikEKD3x1wK5PTZxpXiCTUNGm1DTbSU/vbW3vWVnXPKmQc459K+iv+FO+Cf+fa9/8AApqP+FO+Cf8An2vf/ApqbfDzabovT1/+SHTzDjenKco4uPv76Rs/lyWXlZI8A8Xahp2s6xp+p6bpP9iy2gAYwTlmlIOQxbAIb/ar0HQfjE+j6etnb+HjNzukmnv2eSVu7MxXJPArvv8AhTvgn/n2vf8AwKaj/hTvgn/n2vf/AAKaqp1OH6d+Wi1f1/8AkjDE1+M8VSjRrYpSjHbb8+S7+Z5P8RviNN4y063s5NJjsxDIXDLOXznt0HpXCV6v8Z/Avh/wto9ndaTFcJJLKVYyTFxgY9frXlBr63Kp4aeHTw0bRu/63Z+c5/TxtPF8uNkpTstV2+5HsWnfGXUrSwgtl8Jl1iQKG85ucd/uVP8A8Lt1T/oUT/3/AG/+Ir1zw5/yAbH/AK4L/KtCviamOwKm74br/Mz9Iw2WZm6MHHGNKy+xHsfO/i34ueJNTsntbWwGkRyKVdgSzkH0YgYq7+zSSfEOqEnJMKZP4mva9c0XTNbs2tdTs4riNgR8yglc9wexry74P6KfD3xH8QaVu3JDGvlt6qScV6FPHYWtgK1KlT5Ha/e+q6nl4jK8dQzPDV69b2kea21radlpqew0UUV8mfeBRRRQAUUUUAFFFFABRRRQAUUUUAFFFFABRRRQAUUUUAFFFFABRRRQAUUUUAFFFFABRRRQAUUUUAFFFFABRRRQAUUUUAFFFFABRRRQAUUUUAeT/tK/8i5p3/Xdv5CvAjXvv7Sv/Iuad/13b+QrwI1+jcN/7jH1f5n5Fxr/AMjP/t1fqfYvhv8A5AFj/wBcF/lWhWf4b/5AFj/1wX+VaFfntb+JL1Z+q4P/AHen6L8grCsfDkdr4vvfES3Ts91CkTQlOF2k85/Gt2ilCpKCai91Zl1KMKtudXs7r1CiisjxVql9pWmtcafpM+pz4JEcZAAx6k0oQc5KK3Zc5qEXJ7I16K8i8DfEbxJ4m1DUrOCxt/tRUfZITxHDydzO+Mnt2rqvh/feNGk1JPGVvbwxQEGGdAFVhznGO3ua78RllbD83tGk1bS+rv27nlYTOsPjHH2MZNSbV7aK3ftfp+J2dFcnp2q6t4pjnudEuo9N05HKQXTwiV5yOpCHAC+hz61zlx4217wn4ug0TxWbe9s7ogw30KeXtBOOV/nUU8vq1G4Ra5lry9f8vle5dbNqFGCqyT5G7c3T87287W8z0+isjxNr9noWlfbp8yGQhIIk+9K5+6o+tZd5a+N7qw+12usWVjdFNwszaiRAewLnB/SsKeHckpSainpd/wDAuddTFRjLkinKVr2Vtvm0vTXU6uiuB+GXj2TxFeXOi6tara6ra53BT8sgHUj0PtWrJZ+Mb3Vr5o9ch0yySXbbJ9hWVmXAyxJI71rUwU6NR06rUba69fS17nPRzKniKSq0YuV3aytdNb3u1ax1NFebfEDVPEXhHRTfXHjGGadztt7f+y0Bkb/vrgV0Hw7ufEc/hwal4quIBLKPMSNIgnlx4/i9+tOeBlGh7fmTje3XX0ukKnmUZ4n6q4SUrX+zovOzdvI6miuT07VdW8UpPcaHdR6dpyOY4bp4RK85HUhDgBffPrXN3XjbXvCPi6DRfFZt72yuyDDewxiMqCccr9etOnl9WpJwi1zL7PX/ACv5XuTWzahRgqsk+Ru3N0/O9vO1vM9QopEZXQMpypGQfalrhPUCiiigAooooAKKKKACiiigAooooAKKKKACiiigAooooAKKKKACiiigAooooAKKKKACiiqs+o6fArma9t4wn3t0gGKaTewnJLdnmP7Sv/Iuad/13b+QrwI16d8ePF+neIL+00/SphPb2m5nlX7rMccD6YrzHIr9KyGhOjgoxmrPV/ifjfFmKp4jMpSpO6SSuj7D8LOJPDtg65wYF6/StKvOPhL490TUPD9lpd3epbajAnlskpx5mO4PSvQoLm3nJEM8UpHXY4OPyr4DG4apQryjONtWfqeVYyjicJTlTknovk7bEtFFFcZ6QVHc/wDHvJ/umpKrapc29rYTTXM0cMaoSWdsAcU0m3ZDTSd2eOfs3Af214gOBn5ef+BNXonxVuJLbwBq7xEhmt2TI7AjFeZfs66hZwa/rcM1zHG8wVo9zAbgGbOPzFey+I9Mj1rQb3S5G2rcwtHu9MjrX0GctU8zU5rT3fyR8jwyva5O6cHr76+bbsef/Cfw7Z6p4E0+5Gsa5E20q6W+oyRopB6BQcCtrVPhn4b1KRZtUuNWvHQYV7i/dyo9iTXlXg/xRrHwy1i40XWLKSSxMuXQdQf7ynocjHFd/H8Qo/GX/Ek8M6Xfl7n5J7idAiQxnhmyCcnFdGNw2OhiHWpT9x6qSeiTOPLMXlksLHD4mC9pHRxa1bXZdbmV8a3SPxF4T09ppYrSOdSXSQqwGQMhuxAHWu6TwdaMoYa74kwRkf8AE2l/xrm/jf4RudY8MWtxpyNLc6aCdi9XTAz+WM1zngr4xR6dpq6f4ms7p5oAFSWFAWYDsykjFZwpVsTgabwru43TXXV3ub1q+HweZ1FjY2jNR5X0VlZr+v1PQdA+H/hvQ9bXWLJbv7bhhvluWfdnrnPWum1C8t9PsZr27lWKCFC7sewFcj4U1m58YaxHrEdhPZaRZqwgacbXndhyceg4rkfiLrEvjXxVD4J0m7ihsYX331wZAAcdQPXH6muJYSvicQoV5bL3m9eVf107s9P6/hcFhZVcNDSTtFLTnk+3+flcTwnZ3XxI8av4o1SP/iS2L7LSBujkcj6+p9eld78UZ5LXwBqzQ/KfszIMcYBGK0tFXRdI0uDT7K4tIoIUCqBIv51jfbbbxkmv6LBcJJaLEbbzEGQHIOTnv1FFXEOtXjNRtTp2suyv+bDDYVYbDyjOV61W933lZ6ei6HN/CXw9Z6p4EsLn+2NchbaVeO31GSNFOegUHArc1T4Z+G9TdZdUuNWvHQYV7i/dyo9iTxXlXhHxNrPwx1q50bVrKSSxaXLpjkf7anocjHFd/H8Q4/GI/sTwzpd+ZLn93NPOgRIYzwzZBOSB0r0sbh8dDEOtRl7j1Uk9EmeLlmLyyWFjh8TBe0jo4tatrsutz0i2iSG3jhjyURQq5OeB71JUdrEILaOFeQihc+uKkr5aW59vBWilawUUUUigooooAKKKKACiiigAooooAKKKKACiiigAooooAKKKKACiiigAooooAKKKKACsa58KeGLm4e4uPD+lyzSHc7vaoWY+pOK2aKuFScHeLsZ1KVOqrTin66mH/wAIf4U/6FvSf/ARP8KP+EP8Kf8AQt6T/wCAif4VuUVp9Zrfzv72ZfUsN/z7j9yMM+DvCZ/5lvSf/ARP8KuaToejaS7vpelWVk0gAcwQqhYDpnArQoqZV6slaUm16lRwtCD5owSfogooorI3Cqup6bp+qW4t9Ssre8hB3bJow659cGrVFOMnF3TFKKknGSujD/4Q/wAKZB/4RvScjp/oif4VtqAqhVAAAwAKWiqnVnP4m2Z06FKlfkil6KxS1TSdL1RFTUtPtbxV+6J4g4H50/TdN0/TIDBp1lb2kROSkMYQZ+gq1RR7SXLy30K9lDn5+VX79QrKu/Dfh68ujdXWiadPOTkySW6sx/EitWilCcoO8XYJ04VFaaTXmNWNFjEaooQDAUDgD0rFbwf4UYkt4b0kknJJtE6/lW5RVQqzh8LaJqUKdRJTinbujC/4Q3wl/wBC1pH/AICJ/hWjpel6bpUTRaZp9tZxsdzLBEEBPrxVyinKvVmrSk2vUmGFoU3zQgk/JIp6ppOmaoipqWn2t4q/dE8QcD86dpmm6fpkBg06yt7SInJSGMIM/QVaoqfaT5eW+nY09lDn5+VX79QoooqCwooooAKKKKACiiigAooooAKKKKACiiigAooooAKKKKACiiigAooooAKKKKACiiigAooooAKKKKACiiigAooooAKKKKACiiigAooooAKKKKACiiigAooooAKKKKACiiigAooooAKKKKAP/9k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C9AXc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5e8+IXgqzupbW68SWMU0TFZEZzlSOx4qZTjH4nY2o4atXbVKDlbsm/yOoorkP8AhZ/w+/6G7Sv+/wAKP+Fn/D7/AKG7Sf8Av+Kj21P+ZfedP9lY7/nzP/wF/wCR19Fch/ws/wCH3/Q3aT/3/FH/AAs/4ff9DdpP/f8AFHtqf8y+8P7Kx3/Pmf8A4C/8jr6K5q28feC7nHkeJtNk3DIxMORW3aajYXkfmWt5BMnqjg1anGWzOerha9L+JBr1TRaooHI45oqjAKKKKACiiigAooooAKKKKACiiigAooooAKKKKACiiigAooooAKKKKACiiigAooooAKKKKACiiigAooooAKKKKACiiigAooooAKKKKACmPFHIpV41YHqCOtPooauCZ8y/tN+B9I0Cax1zRbVbRLpmjuIYxhAwxhgOxOTXiY619Q/taf8AIiWf/X4tfLw6j6ivlsZFQrzS2v8Aoj984MxVXE5RTlVd2m1d+T0PfvBXwAsdR0qy1XU9fndLmJZDBFCF257bs/0rr0/Z/wDAIX5v7WY+v2wj+ld74A/5ErR/+vRP5VuV9C8FQi2lFH5XjuKc3lXmvbtJN7adfI8Y1f8AZ48LTQldL1LUbGTs0j+cB+HFeY+M/gr4x8N+Ze6e39qWkJ3LJbsRKAO5Tt+Zr61orCrl1Ga93RmuB41zXCyXPP2ke0tfx3Pizw78T/HWgTqYNcuZ0jG0W92TJGP+A8V7r8Mfjfo/iB4tN15E0rUWwqOWzFMfY/wk+nP1pvxw+Etr4itZdb8P28cGsIC0kSDAuR/8V/OvluWOSGVopFZJEYqynggivP8Ab18HPknqv62PvKGDybirCupCChUW9rJp+fRr+tGfoICCAQcg9CKK+ev2dvijK1xB4Q8QXBcuQlhcOec/88yf5V9C17dKrGrBTjsflecZRXynEvD1vk+jXdBRRRWh5QUUUUAFFFFABRRRQAUUUUAFFFFABRRRQAUUUUAFFFFABRRRQAUUUUAFFFFABRRRQAUUUUAFFFFABRRRQAUUUUAFFFFABRRRQB41+1p/yIln/wBfi18vDqPqK+of2tP+REs/+vxa+Xh1H1FfMY7/AHmfy/JH7pwH/wAieP8AikfdXgD/AJErR/8Ar0T+VblYfgD/AJErR/8Ar0T+VblfUz+Jn4ni/wDeJ+r/ADCiiipOcK+Xf2ofB40fxJF4jsoQtpqWRMFHCzDqT/vZH5V9RVwXx80ddY+GGqKUDPap9pj9coCeK4MypKdFy6x1/wAz6ThTMpYDM6cr+7J8r9H/AJPU+OYJZIZkmhdkkRgyspwQR3r7U+EHir/hLvA1lqcjIbpR5VyF7SKBn+dfFFe7/sj61JHq2qaE7ZjmjWaNc9CM7v5iuHKqrVR0+j/Nf8A/TOO8tjistddL3qevyej/AM/kfR9FFFe6fh4UUUUAFFFFABRRRQAUUUUAFFFFABRRRQAUUUUAFFFFABRRRQAUUUUAFFFFABRRRQAUUUUAFFFFABRRRQAUUUUAFFFFABRRRQB41+1p/wAiJZ/9fi18vDqPqK+of2tP+REs/wDr8Wvl4dR9RXzGO/3mfy/JH7pwH/yJ4/4pH3V4A/5ErR/+vRP5VuVh+AP+RK0f/r0T+VblfUz+Jn4ni/8AeJ+r/MKKKKk5wrO8UW/2rw5qFvjPmW7rjGe1aNUtdmW30a8mbGEhZjn6VjiLexnfs/yNaDaqxcd7o+B5OJXHo5H616R+zZcNb/FeywSBJBJGePXFecSnM0h9Xb+dehfs6RtJ8V9O2/wo7H6DFfPYD/eIep/RWfJPK8Rf+SX5H2FRRRX05/OAUUUUAFFFFABRRXN6lf8AjKCWY2nh/TLmBSfLJ1Bldx9PLwD+NaU6TqOya+bS/MyrVlSV2m/RN/kdJRXjer/GXVtJvnsdR8H/AGa4T7yPdnP/AKBVT/he9x/0LMf/AIGH/wCIr1I5Bj5JSjC69V/meHPirK6cnGdRpr+7L/I9vorxQfHG+IyPCRI/6+W/+Io/4Xhf/wDQot/4Et/8RT/sDH/yfiv8xf615V/z8/8AJZf5HtdFeKf8Lwvv+hRb/wACW/8AiKY3x2uVOG8Lop9Ddkf+yUf6v4/+T8V/mJ8WZUt6n/ksv8j26ivJfCXxik1zxHZaTJoMdstzKI/M+1FtpJ9Nor1quHF4Gvg5KNaNm/T9D08vzTC5hFzw8rpaPRr8wooorkPQCiiigAooooAKKKKACiiigAooooAKKKKACiiigAooooAKKKKACiiigDxr9rT/AJESz/6/Fr5eHUfUV9Q/taf8iJZ/9fi18vDqPqK+Yx3+8z+X5I/dOA/+RPH/ABSPurwB/wAiVo//AF6J/KtysPwB/wAiVo//AF6J/KtyvqZ/Ez8Txf8AvE/V/mFFFFSc4Vyvxb1NdJ+HWtXe7D/ZXSP3YjiuqrwL9rHxVGlpZ+ErZwZZGFzdYPKqPuD8fm/KuLMKihQl56fee3w5gJY7MqVJLS936LVnzsTkk+pzXs/7JuktdeMr7VyDtsrfy+nGZP8A9mvGK+wP2e/C7eG/h/bvcxGO9vz9omDfeUHop+n9a83K6TlV5+i/XQ/XON8wjhMqnTv71T3V+v4fmejUVBqF5a6fZTXt7OlvbQoXkkc4VVHUmuLn+KGkrps2q22h+Ib7SogWN/bWitCVHUglwSPwr25VYR+Jn4nh8DiMSr0oNrb59vXyO7qlreqWej6XPqN9IUghXcxHU+w96peEPFGi+K9L/tHRLxbmEHa46MjejDsa8M/aB8beILrUbDQzol/pWltOHzOoEl2VPQAE4A+vOazxGIVJLzsellGR1sfjfq0ly2+K+jSXk9b/ANbH0YjB0V16MARS1z/hjxBJqji2fw7rmmhIwfMvbdEQ8dAQ55/Cqmp+PdHttZl0axt9Q1rUIP8AX2+nRCRof97LACtXUira7nnLAYiVR04xu1q/Jeb2R1dFcd4X+I/h3Xtcm0JPtmn6rExVrO+iEchI64AJBrsaqMlJc0XoZ4nC1sLPkrRcXvr27njn7TFjCbDS9QEaiYSPGzdyuBgfzrw0177+0r/yLmnf9d2/kK8CNfpHDkm8DG/d/mfjHGcUs0bXVI+xfDf/ACALH/rgv8q0Kz/Df/IAsf8Argv8q0K/PK38SXqz9Xwf+70/RfkIQGBBAIPUGue8UeC/D3iG1kjvdPhWZhhbiNAJE+h/pXRUUU6s6UuaDsy61GnWi4VIpp9GfMmmaDeeFfi5pemXJ3FL2NopMcSIW4NfTdcD8UPDl3qOt+HdY060a4ms71POCdfLyDn6Dmu9X7o+letmuN+uU6NRv3rNP1T/AFPByPLf7OxGIowXuNpr0a2+WwtFFFeKfRhRRRQAUUUUAFFFFABRRRQAUUUUAFFFFABRRRQAUUUUAFFFFABRRRQB41+1p/yIln/1+LXy8Oo+or6N/a51i3XSdK0RXVp5JWmdR1RVxjP1yfyr5yHUfWvl8a08RO3f9Efu/AtOUMmhzLdyfyufdXgD/kStH/69E/lW5Xnvw38feDrjw1penx+ILMXkduiPCzYZWx0NdzHqFhIu5L22YeolFfUOcZNuLufjGYYWvRxE1Ug1q9011LNFZGseJvD+kWzXGpaxZ20S/eZpRx+VeX+Ofj74f06OS28NxPql1j5ZiNsA9wep+mBXPWxVKkryf+ZpgMlx+Pko4ek3520+/Y774leNtM8E6BJqF6yyXDAi2tw2GlfsPYepr4z8Sa1qHiDWrnV9Um826uHLMcYAHYAdhVvXNW8Q+NfEH2y9afUL6ZgiLGhIX0VR0Ar1b4Y/Ai+vJYdS8X5s7cHd9hB/eN7Mf4fwzXjT9tjql4q0fyP1bLMFl/CWFdXF1E6st+/pFb28/vMf9nv4czeJdYj8QapBjR7OTKq4/wBfIO2O6jv9a+rAAAABgDpUNjaW1jaRWlnBHb28ShY441wqj0AqavboUY0YKET8xz/PKucYr209IrSK7L/N9Ti/jN4V1Txh4Jl0bSbqK3uGmST96SFcDqpIz/KoNF1DRfB/hPTfCV5eLqOo29mIvs1um95sDnA6fmRWT+0d4v1Xwr4Tt49HkeC5vpjH9oXrGoxnHoTng10Pw70jQtA8FQXVm0RE8AmuLxyC0zEcszd65pSUpVlDold/J2t8jrjCpTymk6+tNzbhFbtrRtvt2W712PKP2RpHOreJo9zCP92wQ9Adz9qd+1R/yNPhj/eb+YqP9khlGteKGyNv7s59tz1L+1aPL8QeF7h2Aj3vz6YK1g/92o+q/Nn10v8AksJf4f8A3Ge/QhmskVW2sYxg4zjivKfhd4Yb4XnXtV8Wa5Zhb+VSjBiTtBYgnjOTu6D0r0jVtSXSvDc+ohPONvamYRqeX2rnivJv2f3j8aX2p+LfEc66hrEM5jgSTlbaPtsX+HP9K65yTxCjH4rP5L/hz47LYVVl+JqSdqN4qVl7zd7pJ9F3f4M5Tx5qkOoftF+HL6xiuLeN2tgrumwyje3zj1U+p9K+mK+cfivNDN+0r4c8qVHCG1Vtpzg+Y3H619GqQc4IOOD7VOA+CX+JnXxPb6tgWlb93+p5R+0r/wAi5p3/AF3b+QrwI177+0r/AMi5p3/Xdv5CvAjX6nw3/uMfV/mfznxr/wAjP/t1fqfYvhv/AJAFj/1wX+VaFZ/hv/kAWP8A1wX+VaFfntb+JL1Z+q4P/d6fovyCmh0LlAylh1GeRTq8r+Hepxat8WvEt1BJ5kIREjYdCAT/AFzW2HwzrQqTvpFX/Gxli8asNOlC13OVvwbueqUUUVynaFFFFABRRRQAUUUUAFFFFABRRRQAUUUUAFFFFABRRRQAUUUUAFFFFAGd4l1i10Dw/fa1erI1tZQtNIIxlioHYetfLt/8efH01zO1rPYW0DsfLj+zBii9huzyfevq2/tLW/sprK9t47i2mQpLFIoZXU9QQeteZn4C/DzJP2TUeT/z+vXDjKNeo17OVkfW8NZhk2DjP+0KXPJ2tomrejaPlfWdU1HWNQk1DVLya8upPvSSsWOPT6VTr60/4UL8PP8An11H/wADXo/4UL8PP+fXUf8AwNevN/syv5H38eP8nhFRjGSS/ur/ADPkukwK+tf+FC/Dz/n11H/wNej/AIUL8PP+fXUf/A16X9l1vIr/AIiFlPaf3L/5I+ULV7eNsz27TD0EhWuj0jW/CFnsa68EyXsq931Z1U/8B24r6M/4UL8PP+fXUf8AwNej/hQvw8/59dR/8DXq45fiI7W/r5HPW45yasrS9p8rr8po8w0D436doKsui/DrS7HcMMYbnaW+pCc1rf8ADSV7/wBCjb/+Bx/+Iruf+FC/Dz/n11H/AMDXo/4UL8PP+fXUf/A166FSxy0Ul/XyPDqZpwlVk5VKE2+75n/7ecN/w0le/wDQo2//AIHH/wCIo/4aSvv+hRt//A4//EV3P/Chfh5/z66j/wCBr0f8KF+Hn/PrqP8A4GvT9ljv51/XyM/r/B3/AEDy/H/5M888e/EeDxt4dGlax4YjjO4SJJHeHMbjpg7eR6jvXNeCte/sGAWuqRXWuWMf+osprxkt4/rHghq92j+DfglI1QW9+Qoxlrtifzp3/CnfBP8Az7Xv/gU1fbQfD+k5UXzW13/H3rP7j8WeL4xpQnh6GKiqTbaVlp6Xi2vv9Wz5+8Lahb6D4gu9Qht7lrO4bJsIrxokK/3HIHzr7EV0PxQ8b2vjzSILO80BLSe2Ytb3CXJYx5xkbdoznAr2D/hTvgn/AJ9r3/wKaj/hTvgn/n2vf/Apqf8Axjvs/ZexfL8//khVMfxvUxMMVLGLnjs7R9P5LPTe+/U8h8F+PJNBtiupWNxr9yYjCJr2+ZgkZ6qikEKD3x1wK5PTZxpXiCTUNGm1DTbSU/vbW3vWVnXPKmQc459K+iv+FO+Cf+fa9/8AApqP+FO+Cf8An2vf/ApqbfDzabovT1/+SHTzDjenKco4uPv76Rs/lyWXlZI8A8Xahp2s6xp+p6bpP9iy2gAYwTlmlIOQxbAIb/ar0HQfjE+j6etnb+HjNzukmnv2eSVu7MxXJPArvv8AhTvgn/n2vf8AwKaj/hTvgn/n2vf/AAKaqp1OH6d+Wi1f1/8AkjDE1+M8VSjRrYpSjHbb8+S7+Z5P8RviNN4y063s5NJjsxDIXDLOXznt0HpXCV6v8Z/Avh/wto9ndaTFcJJLKVYyTFxgY9frXlBr63Kp4aeHTw0bRu/63Z+c5/TxtPF8uNkpTstV2+5HsWnfGXUrSwgtl8Jl1iQKG85ucd/uVP8A8Lt1T/oUT/3/AG/+Ir1zw5/yAbH/AK4L/KtCviamOwKm74br/Mz9Iw2WZm6MHHGNKy+xHsfO/i34ueJNTsntbWwGkRyKVdgSzkH0YgYq7+zSSfEOqEnJMKZP4mva9c0XTNbs2tdTs4riNgR8yglc9wexry74P6KfD3xH8QaVu3JDGvlt6qScV6FPHYWtgK1KlT5Ha/e+q6nl4jK8dQzPDV69b2kea21radlpqew0UUV8mfeBRRRQAUUUUAFFFFABRRRQAUUUUAFFFFABRRRQAUUUUAFFFFABRRRQAUUUUAFFFFABRRRQAUUUUAFFFFABRRRQAUUUUAFFFFABRRRQAUUUUAeT/tK/8i5p3/Xdv5CvAjXvv7Sv/Iuad/13b+QrwI1+jcN/7jH1f5n5Fxr/AMjP/t1fqfYvhv8A5AFj/wBcF/lWhWf4b/5AFj/1wX+VaFfntb+JL1Z+q4P/AHen6L8grCsfDkdr4vvfES3Ts91CkTQlOF2k85/Gt2ilCpKCai91Zl1KMKtudXs7r1CiisjxVql9pWmtcafpM+pz4JEcZAAx6k0oQc5KK3Zc5qEXJ7I16K8i8DfEbxJ4m1DUrOCxt/tRUfZITxHDydzO+Mnt2rqvh/feNGk1JPGVvbwxQEGGdAFVhznGO3ua78RllbD83tGk1bS+rv27nlYTOsPjHH2MZNSbV7aK3ftfp+J2dFcnp2q6t4pjnudEuo9N05HKQXTwiV5yOpCHAC+hz61zlx4217wn4ug0TxWbe9s7ogw30KeXtBOOV/nUU8vq1G4Ra5lry9f8vle5dbNqFGCqyT5G7c3T87287W8z0+isjxNr9noWlfbp8yGQhIIk+9K5+6o+tZd5a+N7qw+12usWVjdFNwszaiRAewLnB/SsKeHckpSainpd/wDAuddTFRjLkinKVr2Vtvm0vTXU6uiuB+GXj2TxFeXOi6tara6ra53BT8sgHUj0PtWrJZ+Mb3Vr5o9ch0yySXbbJ9hWVmXAyxJI71rUwU6NR06rUba69fS17nPRzKniKSq0YuV3aytdNb3u1ax1NFebfEDVPEXhHRTfXHjGGadztt7f+y0Bkb/vrgV0Hw7ufEc/hwal4quIBLKPMSNIgnlx4/i9+tOeBlGh7fmTje3XX0ukKnmUZ4n6q4SUrX+zovOzdvI6miuT07VdW8UpPcaHdR6dpyOY4bp4RK85HUhDgBffPrXN3XjbXvCPi6DRfFZt72yuyDDewxiMqCccr9etOnl9WpJwi1zL7PX/ACv5XuTWzahRgqsk+Ru3N0/O9vO1vM9QopEZXQMpypGQfalrhPUCiiigAooooAKKKKACiiigAooooAKKKKACiiigAooooAKKKKACiiigAooooAKKKKACiiqs+o6fArma9t4wn3t0gGKaTewnJLdnmP7Sv/Iuad/13b+QrwI16d8ePF+neIL+00/SphPb2m5nlX7rMccD6YrzHIr9KyGhOjgoxmrPV/ifjfFmKp4jMpSpO6SSuj7D8LOJPDtg65wYF6/StKvOPhL490TUPD9lpd3epbajAnlskpx5mO4PSvQoLm3nJEM8UpHXY4OPyr4DG4apQryjONtWfqeVYyjicJTlTknovk7bEtFFFcZ6QVHc/wDHvJ/umpKrapc29rYTTXM0cMaoSWdsAcU0m3ZDTSd2eOfs3Af214gOBn5ef+BNXonxVuJLbwBq7xEhmt2TI7AjFeZfs66hZwa/rcM1zHG8wVo9zAbgGbOPzFey+I9Mj1rQb3S5G2rcwtHu9MjrX0GctU8zU5rT3fyR8jwyva5O6cHr76+bbsef/Cfw7Z6p4E0+5Gsa5E20q6W+oyRopB6BQcCtrVPhn4b1KRZtUuNWvHQYV7i/dyo9iTXlXg/xRrHwy1i40XWLKSSxMuXQdQf7ynocjHFd/H8Qo/GX/Ek8M6Xfl7n5J7idAiQxnhmyCcnFdGNw2OhiHWpT9x6qSeiTOPLMXlksLHD4mC9pHRxa1bXZdbmV8a3SPxF4T09ppYrSOdSXSQqwGQMhuxAHWu6TwdaMoYa74kwRkf8AE2l/xrm/jf4RudY8MWtxpyNLc6aCdi9XTAz+WM1zngr4xR6dpq6f4ms7p5oAFSWFAWYDsykjFZwpVsTgabwru43TXXV3ub1q+HweZ1FjY2jNR5X0VlZr+v1PQdA+H/hvQ9bXWLJbv7bhhvluWfdnrnPWum1C8t9PsZr27lWKCFC7sewFcj4U1m58YaxHrEdhPZaRZqwgacbXndhyceg4rkfiLrEvjXxVD4J0m7ihsYX331wZAAcdQPXH6muJYSvicQoV5bL3m9eVf107s9P6/hcFhZVcNDSTtFLTnk+3+flcTwnZ3XxI8av4o1SP/iS2L7LSBujkcj6+p9eld78UZ5LXwBqzQ/KfszIMcYBGK0tFXRdI0uDT7K4tIoIUCqBIv51jfbbbxkmv6LBcJJaLEbbzEGQHIOTnv1FFXEOtXjNRtTp2suyv+bDDYVYbDyjOV61W933lZ6ei6HN/CXw9Z6p4EsLn+2NchbaVeO31GSNFOegUHArc1T4Z+G9TdZdUuNWvHQYV7i/dyo9iTxXlXhHxNrPwx1q50bVrKSSxaXLpjkf7anocjHFd/H8Q4/GI/sTwzpd+ZLn93NPOgRIYzwzZBOSB0r0sbh8dDEOtRl7j1Uk9EmeLlmLyyWFjh8TBe0jo4tatrsutz0i2iSG3jhjyURQq5OeB71JUdrEILaOFeQihc+uKkr5aW59vBWilawUUUUigooooAKKKKACiiigAooooAKKKKACiiigAooooAKKKKACiiigAooooAKKKKACsa58KeGLm4e4uPD+lyzSHc7vaoWY+pOK2aKuFScHeLsZ1KVOqrTin66mH/wAIf4U/6FvSf/ARP8KP+EP8Kf8AQt6T/wCAif4VuUVp9Zrfzv72ZfUsN/z7j9yMM+DvCZ/5lvSf/ARP8KuaToejaS7vpelWVk0gAcwQqhYDpnArQoqZV6slaUm16lRwtCD5owSfogooorI3Cqup6bp+qW4t9Ssre8hB3bJow659cGrVFOMnF3TFKKknGSujD/4Q/wAKZB/4RvScjp/oif4VtqAqhVAAAwAKWiqnVnP4m2Z06FKlfkil6KxS1TSdL1RFTUtPtbxV+6J4g4H50/TdN0/TIDBp1lb2kROSkMYQZ+gq1RR7SXLy30K9lDn5+VX79QrKu/Dfh68ujdXWiadPOTkySW6sx/EitWilCcoO8XYJ04VFaaTXmNWNFjEaooQDAUDgD0rFbwf4UYkt4b0kknJJtE6/lW5RVQqzh8LaJqUKdRJTinbujC/4Q3wl/wBC1pH/AICJ/hWjpel6bpUTRaZp9tZxsdzLBEEBPrxVyinKvVmrSk2vUmGFoU3zQgk/JIp6ppOmaoipqWn2t4q/dE8QcD86dpmm6fpkBg06yt7SInJSGMIM/QVaoqfaT5eW+nY09lDn5+VX79QoooqCwooooAKKKKACiiigAooooAKKKKACiiigAooooAKKKKACiiigAooooAKKKKACiiigAooooAKKKKACiiigAooooAKKKKACiiigAooooAKKKKACiiigAooooAKKKKACiiigAooooAKKKKAP/9k=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9" y="160338"/>
            <a:ext cx="991202" cy="99120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60602" y="4932190"/>
            <a:ext cx="3688034" cy="1377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</a:pPr>
            <a:r>
              <a:rPr lang="de-DE" sz="2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Daussaint</a:t>
            </a:r>
            <a:r>
              <a:rPr lang="de-DE" sz="2000">
                <a:solidFill>
                  <a:schemeClr val="tx1">
                    <a:lumMod val="85000"/>
                    <a:lumOff val="15000"/>
                  </a:schemeClr>
                </a:solidFill>
              </a:rPr>
              <a:t> Romain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</a:pPr>
            <a:r>
              <a:rPr lang="de-DE" sz="2000">
                <a:solidFill>
                  <a:schemeClr val="tx1">
                    <a:lumMod val="85000"/>
                    <a:lumOff val="15000"/>
                  </a:schemeClr>
                </a:solidFill>
              </a:rPr>
              <a:t>Honnay Lucas</a:t>
            </a:r>
            <a:endParaRPr lang="fr-BE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</a:pPr>
            <a:r>
              <a:rPr lang="fr-BE" sz="2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Industrial</a:t>
            </a:r>
            <a:r>
              <a:rPr lang="fr-BE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BE" sz="2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Engineer</a:t>
            </a:r>
            <a:r>
              <a:rPr lang="fr-BE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– Master 1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</a:pPr>
            <a:r>
              <a:rPr lang="fr-BE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Academic </a:t>
            </a:r>
            <a:r>
              <a:rPr lang="fr-BE" sz="2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Year</a:t>
            </a:r>
            <a:r>
              <a:rPr lang="fr-BE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2020-2021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1</a:t>
            </a:fld>
            <a:endParaRPr lang="fr-BE"/>
          </a:p>
        </p:txBody>
      </p:sp>
      <p:sp>
        <p:nvSpPr>
          <p:cNvPr id="2" name="ZoneTexte 1"/>
          <p:cNvSpPr txBox="1"/>
          <p:nvPr/>
        </p:nvSpPr>
        <p:spPr>
          <a:xfrm>
            <a:off x="669925" y="1635498"/>
            <a:ext cx="824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i="1"/>
              <a:t>Emotional Recognition</a:t>
            </a:r>
          </a:p>
        </p:txBody>
      </p:sp>
      <p:pic>
        <p:nvPicPr>
          <p:cNvPr id="1026" name="Picture 2" descr="AI is coming: a short story of emotion recognition starring Game of Thrones  | Tooploox">
            <a:extLst>
              <a:ext uri="{FF2B5EF4-FFF2-40B4-BE49-F238E27FC236}">
                <a16:creationId xmlns:a16="http://schemas.microsoft.com/office/drawing/2014/main" id="{5E4CEA2C-BBCA-084D-8491-3929486CB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87" y="2671274"/>
            <a:ext cx="5059460" cy="23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8B0F3FA-89E7-B841-B799-0A27C1224BFF}"/>
              </a:ext>
            </a:extLst>
          </p:cNvPr>
          <p:cNvSpPr txBox="1"/>
          <p:nvPr/>
        </p:nvSpPr>
        <p:spPr>
          <a:xfrm>
            <a:off x="3087939" y="400762"/>
            <a:ext cx="300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</p:spTree>
    <p:extLst>
      <p:ext uri="{BB962C8B-B14F-4D97-AF65-F5344CB8AC3E}">
        <p14:creationId xmlns:p14="http://schemas.microsoft.com/office/powerpoint/2010/main" val="171208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10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pic>
        <p:nvPicPr>
          <p:cNvPr id="6146" name="Picture 2" descr="Avantages du deep learning | Cognex">
            <a:extLst>
              <a:ext uri="{FF2B5EF4-FFF2-40B4-BE49-F238E27FC236}">
                <a16:creationId xmlns:a16="http://schemas.microsoft.com/office/drawing/2014/main" id="{BE46003E-E293-8740-98A9-EE064FE4AB1D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087" y="1601548"/>
            <a:ext cx="4292965" cy="30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5F94D37-A0AC-504F-828E-BE7DC164C637}"/>
              </a:ext>
            </a:extLst>
          </p:cNvPr>
          <p:cNvSpPr txBox="1"/>
          <p:nvPr/>
        </p:nvSpPr>
        <p:spPr>
          <a:xfrm>
            <a:off x="3492884" y="4994842"/>
            <a:ext cx="265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err="1">
                <a:solidFill>
                  <a:schemeClr val="accent3">
                    <a:lumMod val="75000"/>
                  </a:schemeClr>
                </a:solidFill>
                <a:latin typeface="Abadi" panose="020B0604020104020204" pitchFamily="34" charset="0"/>
              </a:rPr>
              <a:t>Any</a:t>
            </a:r>
            <a:r>
              <a:rPr lang="fr-FR" sz="2800">
                <a:solidFill>
                  <a:schemeClr val="accent3">
                    <a:lumMod val="75000"/>
                  </a:schemeClr>
                </a:solidFill>
                <a:latin typeface="Abadi" panose="020B0604020104020204" pitchFamily="34" charset="0"/>
              </a:rPr>
              <a:t> questions ?</a:t>
            </a:r>
          </a:p>
        </p:txBody>
      </p:sp>
    </p:spTree>
    <p:extLst>
      <p:ext uri="{BB962C8B-B14F-4D97-AF65-F5344CB8AC3E}">
        <p14:creationId xmlns:p14="http://schemas.microsoft.com/office/powerpoint/2010/main" val="16025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426427" cy="461665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: </a:t>
            </a:r>
            <a:r>
              <a:rPr lang="fr-FR" sz="2400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Why</a:t>
            </a:r>
            <a:r>
              <a:rPr lang="fr-FR" sz="2400" i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emotion</a:t>
            </a:r>
            <a:r>
              <a:rPr lang="fr-FR" sz="2400" i="1">
                <a:solidFill>
                  <a:schemeClr val="tx1">
                    <a:lumMod val="85000"/>
                    <a:lumOff val="15000"/>
                  </a:schemeClr>
                </a:solidFill>
              </a:rPr>
              <a:t> recognition?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2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5F3F12-3A49-4205-BCD4-D397B0F238F3}"/>
              </a:ext>
            </a:extLst>
          </p:cNvPr>
          <p:cNvSpPr txBox="1"/>
          <p:nvPr/>
        </p:nvSpPr>
        <p:spPr>
          <a:xfrm>
            <a:off x="460375" y="4263309"/>
            <a:ext cx="184251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>
                <a:latin typeface="Georgia"/>
              </a:rPr>
              <a:t>Marketing</a:t>
            </a: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  <p:pic>
        <p:nvPicPr>
          <p:cNvPr id="1026" name="Picture 2" descr="Détection précoce de l'endormissement des conducteurs">
            <a:extLst>
              <a:ext uri="{FF2B5EF4-FFF2-40B4-BE49-F238E27FC236}">
                <a16:creationId xmlns:a16="http://schemas.microsoft.com/office/drawing/2014/main" id="{E4D32AE3-5918-134E-A7AA-0253B831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7" y="2576933"/>
            <a:ext cx="2729876" cy="142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6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F40435B2-2BF6-4F41-A293-20FAACFA3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45" y="4712319"/>
            <a:ext cx="2254370" cy="12267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AEEF73A-45F6-474E-A7E2-CC2FA765816D}"/>
              </a:ext>
            </a:extLst>
          </p:cNvPr>
          <p:cNvSpPr txBox="1"/>
          <p:nvPr/>
        </p:nvSpPr>
        <p:spPr>
          <a:xfrm>
            <a:off x="310398" y="2206790"/>
            <a:ext cx="160813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Transport</a:t>
            </a:r>
            <a:endParaRPr lang="fr-FR" sz="1600"/>
          </a:p>
        </p:txBody>
      </p:sp>
      <p:pic>
        <p:nvPicPr>
          <p:cNvPr id="17" name="Image 21" descr="Une image contenant jouet&#10;&#10;Description générée automatiquement">
            <a:extLst>
              <a:ext uri="{FF2B5EF4-FFF2-40B4-BE49-F238E27FC236}">
                <a16:creationId xmlns:a16="http://schemas.microsoft.com/office/drawing/2014/main" id="{4F3EE5CB-C1E0-1145-845C-7CA1EBCD8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54" y="4501247"/>
            <a:ext cx="1836764" cy="189352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DE281CE-FF21-D540-9AB9-183548D745EC}"/>
              </a:ext>
            </a:extLst>
          </p:cNvPr>
          <p:cNvSpPr txBox="1"/>
          <p:nvPr/>
        </p:nvSpPr>
        <p:spPr>
          <a:xfrm>
            <a:off x="6833586" y="4058100"/>
            <a:ext cx="1636987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Education</a:t>
            </a:r>
          </a:p>
        </p:txBody>
      </p:sp>
      <p:pic>
        <p:nvPicPr>
          <p:cNvPr id="19" name="Image 15" descr="Une image contenant personne, intérieur, mur&#10;&#10;Description générée automatiquement">
            <a:extLst>
              <a:ext uri="{FF2B5EF4-FFF2-40B4-BE49-F238E27FC236}">
                <a16:creationId xmlns:a16="http://schemas.microsoft.com/office/drawing/2014/main" id="{095EED33-BB13-6341-B2EF-F754E8DF6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8872" y="4678726"/>
            <a:ext cx="2294627" cy="15244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D183F4B-5392-7241-AFB3-59D1CD19577C}"/>
              </a:ext>
            </a:extLst>
          </p:cNvPr>
          <p:cNvSpPr txBox="1"/>
          <p:nvPr/>
        </p:nvSpPr>
        <p:spPr>
          <a:xfrm>
            <a:off x="4199729" y="4227332"/>
            <a:ext cx="157286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err="1"/>
              <a:t>Medecine</a:t>
            </a:r>
            <a:endParaRPr lang="fr-FR" sz="2000"/>
          </a:p>
        </p:txBody>
      </p:sp>
      <p:pic>
        <p:nvPicPr>
          <p:cNvPr id="21" name="Image 20" descr="Une image contenant personne, intérieur, portable, travaillant&#10;&#10;Description générée automatiquement">
            <a:extLst>
              <a:ext uri="{FF2B5EF4-FFF2-40B4-BE49-F238E27FC236}">
                <a16:creationId xmlns:a16="http://schemas.microsoft.com/office/drawing/2014/main" id="{B5C68109-EFEC-184F-AF1D-9D487656A1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694" y="2246989"/>
            <a:ext cx="2067465" cy="15856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C79CD7E-56FD-F840-B485-DE117FBC7902}"/>
              </a:ext>
            </a:extLst>
          </p:cNvPr>
          <p:cNvSpPr txBox="1"/>
          <p:nvPr/>
        </p:nvSpPr>
        <p:spPr>
          <a:xfrm>
            <a:off x="6786694" y="1881782"/>
            <a:ext cx="140134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Security</a:t>
            </a:r>
          </a:p>
        </p:txBody>
      </p:sp>
      <p:cxnSp>
        <p:nvCxnSpPr>
          <p:cNvPr id="23" name="Connecteur en arc 22">
            <a:extLst>
              <a:ext uri="{FF2B5EF4-FFF2-40B4-BE49-F238E27FC236}">
                <a16:creationId xmlns:a16="http://schemas.microsoft.com/office/drawing/2014/main" id="{7E508AD0-5768-BA44-A8E4-0C4C1A1E5D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13199" y="2027268"/>
            <a:ext cx="2160068" cy="501403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rc 26">
            <a:extLst>
              <a:ext uri="{FF2B5EF4-FFF2-40B4-BE49-F238E27FC236}">
                <a16:creationId xmlns:a16="http://schemas.microsoft.com/office/drawing/2014/main" id="{C71CF0E8-C869-0446-8226-93A52C076B53}"/>
              </a:ext>
            </a:extLst>
          </p:cNvPr>
          <p:cNvCxnSpPr>
            <a:cxnSpLocks/>
          </p:cNvCxnSpPr>
          <p:nvPr/>
        </p:nvCxnSpPr>
        <p:spPr>
          <a:xfrm rot="5400000">
            <a:off x="2374196" y="2702334"/>
            <a:ext cx="2578587" cy="1200147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rc 29">
            <a:extLst>
              <a:ext uri="{FF2B5EF4-FFF2-40B4-BE49-F238E27FC236}">
                <a16:creationId xmlns:a16="http://schemas.microsoft.com/office/drawing/2014/main" id="{D7BC4A9C-42FA-E04C-8780-BFE0C9A13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04658" y="2731495"/>
            <a:ext cx="2213471" cy="833666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rc 34">
            <a:extLst>
              <a:ext uri="{FF2B5EF4-FFF2-40B4-BE49-F238E27FC236}">
                <a16:creationId xmlns:a16="http://schemas.microsoft.com/office/drawing/2014/main" id="{408A66A0-2C4A-C244-9564-45CEEA973EA6}"/>
              </a:ext>
            </a:extLst>
          </p:cNvPr>
          <p:cNvCxnSpPr>
            <a:cxnSpLocks/>
          </p:cNvCxnSpPr>
          <p:nvPr/>
        </p:nvCxnSpPr>
        <p:spPr>
          <a:xfrm>
            <a:off x="4361690" y="2041594"/>
            <a:ext cx="2372714" cy="2221715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rc 37">
            <a:extLst>
              <a:ext uri="{FF2B5EF4-FFF2-40B4-BE49-F238E27FC236}">
                <a16:creationId xmlns:a16="http://schemas.microsoft.com/office/drawing/2014/main" id="{BDCCFC0E-80FF-5941-8373-2DE0E149CD95}"/>
              </a:ext>
            </a:extLst>
          </p:cNvPr>
          <p:cNvCxnSpPr>
            <a:cxnSpLocks/>
          </p:cNvCxnSpPr>
          <p:nvPr/>
        </p:nvCxnSpPr>
        <p:spPr>
          <a:xfrm>
            <a:off x="4263563" y="2027268"/>
            <a:ext cx="2501838" cy="434242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0D87296D-4E06-4E24-ABBC-8D7515BDACE9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 b="1">
                <a:solidFill>
                  <a:schemeClr val="bg1"/>
                </a:solidFill>
              </a:rPr>
              <a:t>Introduction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Database 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Training model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Results –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Simulation–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3363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9" descr="Une image contenant texte, fenêtre&#10;&#10;Description générée automatiquement">
            <a:extLst>
              <a:ext uri="{FF2B5EF4-FFF2-40B4-BE49-F238E27FC236}">
                <a16:creationId xmlns:a16="http://schemas.microsoft.com/office/drawing/2014/main" id="{DE573F74-15C6-7B47-BFC1-DF448296B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6" b="99306" l="14271" r="98229">
                        <a14:foregroundMark x1="14479" y1="3194" x2="35521" y2="19028"/>
                        <a14:foregroundMark x1="35521" y1="19028" x2="22292" y2="12361"/>
                        <a14:foregroundMark x1="22292" y1="12361" x2="37500" y2="3889"/>
                        <a14:foregroundMark x1="37500" y1="3889" x2="84375" y2="2222"/>
                        <a14:foregroundMark x1="84375" y1="2222" x2="95625" y2="3056"/>
                        <a14:foregroundMark x1="95625" y1="3056" x2="98125" y2="93472"/>
                        <a14:foregroundMark x1="98125" y1="93472" x2="84896" y2="98056"/>
                        <a14:foregroundMark x1="84896" y1="98056" x2="43542" y2="99861"/>
                        <a14:foregroundMark x1="43542" y1="99861" x2="36771" y2="88333"/>
                        <a14:foregroundMark x1="36771" y1="88333" x2="38021" y2="46389"/>
                        <a14:foregroundMark x1="38021" y1="46389" x2="22188" y2="48056"/>
                        <a14:foregroundMark x1="22188" y1="48056" x2="15729" y2="29722"/>
                        <a14:foregroundMark x1="15729" y1="29722" x2="14583" y2="833"/>
                        <a14:foregroundMark x1="13646" y1="22917" x2="14271" y2="40139"/>
                        <a14:foregroundMark x1="14271" y1="40139" x2="16458" y2="38889"/>
                        <a14:foregroundMark x1="59167" y1="45417" x2="59167" y2="45417"/>
                        <a14:foregroundMark x1="94167" y1="47778" x2="94167" y2="47778"/>
                        <a14:foregroundMark x1="69167" y1="47083" x2="69167" y2="47083"/>
                        <a14:foregroundMark x1="75521" y1="52917" x2="75521" y2="52917"/>
                        <a14:foregroundMark x1="77188" y1="63472" x2="77188" y2="63472"/>
                        <a14:foregroundMark x1="75521" y1="52361" x2="75521" y2="52361"/>
                        <a14:foregroundMark x1="98125" y1="42222" x2="98125" y2="42222"/>
                        <a14:foregroundMark x1="73229" y1="42778" x2="73229" y2="42778"/>
                        <a14:foregroundMark x1="75521" y1="50972" x2="75521" y2="50972"/>
                        <a14:foregroundMark x1="77396" y1="60139" x2="77396" y2="60139"/>
                        <a14:foregroundMark x1="76875" y1="73889" x2="76875" y2="73889"/>
                        <a14:foregroundMark x1="78750" y1="98194" x2="78750" y2="98194"/>
                        <a14:foregroundMark x1="73125" y1="95139" x2="73125" y2="95139"/>
                        <a14:foregroundMark x1="74375" y1="99444" x2="74375" y2="99444"/>
                        <a14:foregroundMark x1="98229" y1="94861" x2="98229" y2="94861"/>
                        <a14:foregroundMark x1="35313" y1="51667" x2="35313" y2="51667"/>
                        <a14:foregroundMark x1="35313" y1="55278" x2="35313" y2="55278"/>
                        <a14:foregroundMark x1="35104" y1="69722" x2="35104" y2="69722"/>
                        <a14:foregroundMark x1="35625" y1="67778" x2="35625" y2="67778"/>
                        <a14:foregroundMark x1="35313" y1="66389" x2="35313" y2="66389"/>
                        <a14:foregroundMark x1="35521" y1="63472" x2="35521" y2="63472"/>
                        <a14:foregroundMark x1="35313" y1="61111" x2="35313" y2="61111"/>
                        <a14:foregroundMark x1="35313" y1="54306" x2="35313" y2="89028"/>
                      </a14:backgroundRemoval>
                    </a14:imgEffect>
                  </a14:imgLayer>
                </a14:imgProps>
              </a:ext>
            </a:extLst>
          </a:blip>
          <a:srcRect l="14092" t="76" r="271" b="348"/>
          <a:stretch/>
        </p:blipFill>
        <p:spPr>
          <a:xfrm>
            <a:off x="4819765" y="2546348"/>
            <a:ext cx="3821918" cy="3463319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3475" y="1527048"/>
            <a:ext cx="8660888" cy="660957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Database</a:t>
            </a:r>
            <a:r>
              <a:rPr lang="fr-F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 FE</a:t>
            </a: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  <a:sym typeface="Wingdings" pitchFamily="2" charset="2"/>
              </a:rPr>
              <a:t>R 2013 </a:t>
            </a:r>
            <a:r>
              <a:rPr lang="fr-FR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  <a:sym typeface="Wingdings" pitchFamily="2" charset="2"/>
              </a:rPr>
              <a:t>from</a:t>
            </a: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  <a:sym typeface="Wingdings" pitchFamily="2" charset="2"/>
              </a:rPr>
              <a:t> </a:t>
            </a:r>
            <a:r>
              <a:rPr lang="fr-FR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  <a:sym typeface="Wingdings" pitchFamily="2" charset="2"/>
              </a:rPr>
              <a:t>Kaggle</a:t>
            </a:r>
            <a:endParaRPr lang="fr-FR" sz="2400" i="1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3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C72AC4-FA04-43B3-A1C2-2775B71B76AC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Database</a:t>
            </a:r>
            <a:r>
              <a:rPr lang="en-GB" sz="1400">
                <a:solidFill>
                  <a:schemeClr val="bg1"/>
                </a:solidFill>
              </a:rPr>
              <a:t> 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Training model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Results –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Simulation–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BED573-E45A-9941-9D9C-9BA6FEE7C09E}"/>
              </a:ext>
            </a:extLst>
          </p:cNvPr>
          <p:cNvSpPr txBox="1"/>
          <p:nvPr/>
        </p:nvSpPr>
        <p:spPr>
          <a:xfrm>
            <a:off x="311829" y="2386643"/>
            <a:ext cx="3954929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dirty="0" err="1"/>
              <a:t>Concist</a:t>
            </a:r>
            <a:r>
              <a:rPr lang="fr-FR" sz="2000" dirty="0"/>
              <a:t> of :</a:t>
            </a:r>
          </a:p>
          <a:p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sz="2000" dirty="0"/>
              <a:t>28 709 </a:t>
            </a:r>
            <a:r>
              <a:rPr lang="fr-FR" sz="2000" dirty="0" err="1"/>
              <a:t>examples</a:t>
            </a:r>
            <a:r>
              <a:rPr lang="fr-FR" sz="2000" dirty="0"/>
              <a:t> of training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3 589 </a:t>
            </a:r>
            <a:r>
              <a:rPr lang="fr-FR" sz="2000" dirty="0" err="1"/>
              <a:t>examples</a:t>
            </a:r>
            <a:r>
              <a:rPr lang="fr-FR" sz="2000" dirty="0"/>
              <a:t> of test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7 classes of </a:t>
            </a:r>
            <a:r>
              <a:rPr lang="fr-FR" sz="2000" dirty="0" err="1"/>
              <a:t>emotions</a:t>
            </a:r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sz="2000" dirty="0"/>
              <a:t>48x48 pixel </a:t>
            </a:r>
            <a:r>
              <a:rPr lang="fr-FR" sz="2000" dirty="0" err="1"/>
              <a:t>grayscale</a:t>
            </a:r>
            <a:r>
              <a:rPr lang="fr-FR" sz="2000" dirty="0"/>
              <a:t> </a:t>
            </a:r>
            <a:r>
              <a:rPr lang="fr-FR" sz="2000" dirty="0" err="1"/>
              <a:t>pictures</a:t>
            </a:r>
            <a:r>
              <a:rPr lang="fr-FR" sz="2000" dirty="0"/>
              <a:t> 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F0CE4B-A9D4-9343-AE24-B0375D32A6F9}"/>
              </a:ext>
            </a:extLst>
          </p:cNvPr>
          <p:cNvCxnSpPr/>
          <p:nvPr/>
        </p:nvCxnSpPr>
        <p:spPr>
          <a:xfrm flipV="1">
            <a:off x="3170716" y="3789996"/>
            <a:ext cx="1401987" cy="2344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05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8275" y="1527048"/>
            <a:ext cx="3862991" cy="649234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Training model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4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F11B6EE-591A-CF45-83AC-9B5758EC7FC7}"/>
              </a:ext>
            </a:extLst>
          </p:cNvPr>
          <p:cNvSpPr txBox="1"/>
          <p:nvPr/>
        </p:nvSpPr>
        <p:spPr>
          <a:xfrm>
            <a:off x="4978296" y="1595407"/>
            <a:ext cx="158729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>
                <a:latin typeface="Georgia"/>
              </a:rPr>
              <a:t>Use of CNN</a:t>
            </a:r>
            <a:r>
              <a:rPr lang="fr-FR">
                <a:latin typeface="Abadi"/>
              </a:rPr>
              <a:t> </a:t>
            </a:r>
            <a:endParaRPr lang="fr-FR">
              <a:latin typeface="Abadi" panose="020B0604020104020204" pitchFamily="34" charset="0"/>
            </a:endParaRPr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4CB241ED-7DD2-8141-8751-9449F1BC8426}"/>
              </a:ext>
            </a:extLst>
          </p:cNvPr>
          <p:cNvSpPr/>
          <p:nvPr/>
        </p:nvSpPr>
        <p:spPr>
          <a:xfrm>
            <a:off x="3477842" y="1709207"/>
            <a:ext cx="1409115" cy="13777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en arc 23">
            <a:extLst>
              <a:ext uri="{FF2B5EF4-FFF2-40B4-BE49-F238E27FC236}">
                <a16:creationId xmlns:a16="http://schemas.microsoft.com/office/drawing/2014/main" id="{E11F7CE6-EE63-724B-8774-61F1B278CEA7}"/>
              </a:ext>
            </a:extLst>
          </p:cNvPr>
          <p:cNvCxnSpPr>
            <a:stCxn id="21" idx="2"/>
          </p:cNvCxnSpPr>
          <p:nvPr/>
        </p:nvCxnSpPr>
        <p:spPr>
          <a:xfrm rot="5400000">
            <a:off x="5124635" y="1981551"/>
            <a:ext cx="633343" cy="66127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4D34BF5B-2342-4560-AAE0-33C7F688FE9F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Database –</a:t>
            </a:r>
            <a:r>
              <a:rPr lang="en-GB" sz="1400" b="1">
                <a:solidFill>
                  <a:schemeClr val="bg1"/>
                </a:solidFill>
              </a:rPr>
              <a:t> Training model 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Results –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Simulation–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5766A21F-3333-4552-85CC-586093898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45" y="2501887"/>
            <a:ext cx="7720641" cy="35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426427" cy="461665"/>
          </a:xfrm>
        </p:spPr>
        <p:txBody>
          <a:bodyPr vert="horz" lIns="91440" tIns="45720" rIns="91440" bIns="45720" anchor="t">
            <a:noAutofit/>
          </a:bodyPr>
          <a:lstStyle/>
          <a:p>
            <a:pPr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Training model</a:t>
            </a:r>
          </a:p>
          <a:p>
            <a:pPr marL="0" indent="0">
              <a:buNone/>
            </a:pPr>
            <a:endParaRPr lang="fr-FR" sz="2800" i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5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732232A-E503-4BDB-9343-1EA21A62278D}"/>
              </a:ext>
            </a:extLst>
          </p:cNvPr>
          <p:cNvSpPr txBox="1"/>
          <p:nvPr/>
        </p:nvSpPr>
        <p:spPr>
          <a:xfrm>
            <a:off x="-286456" y="3273228"/>
            <a:ext cx="76085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" sz="20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5F3F12-3A49-4205-BCD4-D397B0F238F3}"/>
              </a:ext>
            </a:extLst>
          </p:cNvPr>
          <p:cNvSpPr txBox="1"/>
          <p:nvPr/>
        </p:nvSpPr>
        <p:spPr>
          <a:xfrm>
            <a:off x="604939" y="3977717"/>
            <a:ext cx="39710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248350-4CF8-4D6D-8B80-12A078AC4ADB}"/>
              </a:ext>
            </a:extLst>
          </p:cNvPr>
          <p:cNvSpPr txBox="1"/>
          <p:nvPr/>
        </p:nvSpPr>
        <p:spPr>
          <a:xfrm>
            <a:off x="303014" y="2036774"/>
            <a:ext cx="62714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Georgia"/>
              </a:rPr>
              <a:t>Code :</a:t>
            </a:r>
            <a:endParaRPr lang="en" sz="2400">
              <a:latin typeface="Georgia"/>
            </a:endParaRPr>
          </a:p>
          <a:p>
            <a:endParaRPr lang="en" sz="2400"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400"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96C294-42A6-4A59-9AC0-D10351D8FBE6}"/>
              </a:ext>
            </a:extLst>
          </p:cNvPr>
          <p:cNvSpPr txBox="1"/>
          <p:nvPr/>
        </p:nvSpPr>
        <p:spPr>
          <a:xfrm>
            <a:off x="305473" y="2593868"/>
            <a:ext cx="3956672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>
                <a:latin typeface="Georgia"/>
              </a:rPr>
              <a:t>3 convolutions layers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Georgia"/>
              </a:rPr>
              <a:t>Matrix 1D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Georgia"/>
              </a:rPr>
              <a:t>Probability of classes</a:t>
            </a:r>
          </a:p>
          <a:p>
            <a:endParaRPr lang="en-GB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  <a:p>
            <a:endParaRPr lang="en" sz="20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tx2"/>
              </a:solidFill>
              <a:latin typeface="Georgia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45A05B8-707F-4A98-A0CD-B678B1016EB3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Database –</a:t>
            </a:r>
            <a:r>
              <a:rPr lang="en-GB" sz="1400" b="1">
                <a:solidFill>
                  <a:schemeClr val="bg1"/>
                </a:solidFill>
              </a:rPr>
              <a:t> Training model 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Results –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Simulation–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8E262C-B818-46D1-ACFE-94174C806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14"/>
          <a:stretch/>
        </p:blipFill>
        <p:spPr>
          <a:xfrm>
            <a:off x="3445654" y="2020751"/>
            <a:ext cx="5563622" cy="39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6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4059492" cy="72776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Model results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6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E1B25F-AF6E-4852-8B6F-09D258FC19CB}"/>
              </a:ext>
            </a:extLst>
          </p:cNvPr>
          <p:cNvSpPr txBox="1"/>
          <p:nvPr/>
        </p:nvSpPr>
        <p:spPr>
          <a:xfrm>
            <a:off x="220269" y="2256415"/>
            <a:ext cx="324494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000">
                <a:latin typeface="Georgia"/>
              </a:rPr>
              <a:t>Test accuracy : 56%</a:t>
            </a:r>
          </a:p>
          <a:p>
            <a:r>
              <a:rPr lang="en" sz="2000">
                <a:latin typeface="Georgia"/>
              </a:rPr>
              <a:t>Training accuracy : 57%</a:t>
            </a:r>
          </a:p>
          <a:p>
            <a:r>
              <a:rPr lang="en" sz="2000">
                <a:latin typeface="Georgia"/>
              </a:rPr>
              <a:t>50 Epochs</a:t>
            </a:r>
          </a:p>
          <a:p>
            <a:pPr marL="285750" indent="-285750">
              <a:buFont typeface="Arial"/>
              <a:buChar char="•"/>
            </a:pPr>
            <a:endParaRPr lang="en" sz="2400">
              <a:solidFill>
                <a:schemeClr val="tx2"/>
              </a:solidFill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" sz="20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D36409-5C40-4F25-AF96-23E3CA6B9D82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Database 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Training model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Results</a:t>
            </a:r>
            <a:r>
              <a:rPr lang="en-GB" sz="1400">
                <a:solidFill>
                  <a:schemeClr val="bg1"/>
                </a:solidFill>
              </a:rPr>
              <a:t> –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Simulation–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11EB98-CAE4-CB49-9A42-EBA4CBE53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94" y="2224385"/>
            <a:ext cx="5713154" cy="1571873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A305DF5-662B-614C-A805-F5BAF024F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48" y="5219383"/>
            <a:ext cx="6959600" cy="10414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A8E72A4-60CD-3A4C-826B-E97C5FEB8C59}"/>
              </a:ext>
            </a:extLst>
          </p:cNvPr>
          <p:cNvSpPr txBox="1"/>
          <p:nvPr/>
        </p:nvSpPr>
        <p:spPr>
          <a:xfrm>
            <a:off x="301752" y="4070672"/>
            <a:ext cx="323999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err="1">
                <a:latin typeface="Georgia"/>
              </a:rPr>
              <a:t>Overfitting</a:t>
            </a:r>
            <a:r>
              <a:rPr lang="fr-FR" sz="2000">
                <a:latin typeface="Georgia"/>
              </a:rPr>
              <a:t> :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Georgia"/>
              </a:rPr>
              <a:t>Test </a:t>
            </a:r>
            <a:r>
              <a:rPr lang="fr-FR" sz="2000" err="1">
                <a:latin typeface="Georgia"/>
              </a:rPr>
              <a:t>accuracy</a:t>
            </a:r>
            <a:r>
              <a:rPr lang="fr-FR" sz="2000">
                <a:latin typeface="Georgia"/>
              </a:rPr>
              <a:t> : 0.59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Georgia"/>
              </a:rPr>
              <a:t>Training </a:t>
            </a:r>
            <a:r>
              <a:rPr lang="fr-FR" sz="2000" err="1">
                <a:latin typeface="Georgia"/>
              </a:rPr>
              <a:t>accuracy</a:t>
            </a:r>
            <a:r>
              <a:rPr lang="fr-FR" sz="2000">
                <a:latin typeface="Georgia"/>
              </a:rPr>
              <a:t> : 0.90</a:t>
            </a:r>
          </a:p>
        </p:txBody>
      </p:sp>
    </p:spTree>
    <p:extLst>
      <p:ext uri="{BB962C8B-B14F-4D97-AF65-F5344CB8AC3E}">
        <p14:creationId xmlns:p14="http://schemas.microsoft.com/office/powerpoint/2010/main" val="184528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421566" cy="715665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Simulation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7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C72D44-A143-4DD7-9F1F-72C35B231DA8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Database 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Training model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Results – </a:t>
            </a:r>
            <a:r>
              <a:rPr lang="en-GB" sz="1400" b="1">
                <a:solidFill>
                  <a:schemeClr val="bg1"/>
                </a:solidFill>
                <a:ea typeface="+mn-lt"/>
                <a:cs typeface="+mn-lt"/>
              </a:rPr>
              <a:t>Simulation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5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19506EEE-CD0C-4503-9469-8815EF5A0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5" y="2171066"/>
            <a:ext cx="4230914" cy="2617192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A4BE1BC3-B128-4A1F-AB28-3E42D0F7A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115" y="2171066"/>
            <a:ext cx="4134153" cy="25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8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C81E-556C-4A59-98B8-16529CFF0C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421566" cy="715665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Vidéo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8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C72D44-A143-4DD7-9F1F-72C35B231DA8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Database 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Training model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Results – </a:t>
            </a:r>
            <a:r>
              <a:rPr lang="en-GB" sz="1400" b="1">
                <a:solidFill>
                  <a:schemeClr val="bg1"/>
                </a:solidFill>
                <a:ea typeface="+mn-lt"/>
                <a:cs typeface="+mn-lt"/>
              </a:rPr>
              <a:t>Simulation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 </a:t>
            </a:r>
            <a:r>
              <a:rPr lang="en-GB" sz="140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Groupe2_Demonstration_Video" descr="Groupe2_Demonstration_Video">
            <a:hlinkClick r:id="" action="ppaction://media"/>
            <a:extLst>
              <a:ext uri="{FF2B5EF4-FFF2-40B4-BE49-F238E27FC236}">
                <a16:creationId xmlns:a16="http://schemas.microsoft.com/office/drawing/2014/main" id="{7B1366FA-BD2D-1941-B4C4-790AE612A6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0761" y="1968479"/>
            <a:ext cx="7532927" cy="40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1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 descr="Une image contenant texte, personne, mâle&#10;&#10;Description générée automatiquement">
            <a:extLst>
              <a:ext uri="{FF2B5EF4-FFF2-40B4-BE49-F238E27FC236}">
                <a16:creationId xmlns:a16="http://schemas.microsoft.com/office/drawing/2014/main" id="{BDC2F4DA-870B-1F47-AC0D-E435E1E92E8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87" y="4311843"/>
            <a:ext cx="4780611" cy="1763862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980F62E-62D5-4787-B415-6087BCF70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60337"/>
            <a:ext cx="1099009" cy="10990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B33D-EE6E-46D2-8F0B-21D0E2351F2A}" type="slidenum">
              <a:rPr lang="fr-BE" smtClean="0"/>
              <a:t>9</a:t>
            </a:fld>
            <a:endParaRPr lang="fr-BE"/>
          </a:p>
        </p:txBody>
      </p:sp>
      <p:sp>
        <p:nvSpPr>
          <p:cNvPr id="9" name="AutoShape 2" descr="Intradel - Halte au gaspillage alimenta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AutoShape 4" descr="Intradel - Halte au gaspillage alimentai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283D6-99F1-A646-8CAC-D5E4167A06A6}"/>
              </a:ext>
            </a:extLst>
          </p:cNvPr>
          <p:cNvSpPr/>
          <p:nvPr/>
        </p:nvSpPr>
        <p:spPr>
          <a:xfrm>
            <a:off x="3063413" y="430856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/>
              <a:t>Intelligent system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B8AAE7-9088-4E6F-BF66-AB3D47DAC6F7}"/>
              </a:ext>
            </a:extLst>
          </p:cNvPr>
          <p:cNvSpPr txBox="1"/>
          <p:nvPr/>
        </p:nvSpPr>
        <p:spPr>
          <a:xfrm>
            <a:off x="224155" y="6385560"/>
            <a:ext cx="90112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Introduction</a:t>
            </a:r>
            <a:r>
              <a:rPr lang="en-GB" sz="1400" b="1">
                <a:solidFill>
                  <a:schemeClr val="bg1"/>
                </a:solidFill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Database 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Training model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–</a:t>
            </a:r>
            <a:r>
              <a:rPr lang="en-GB" sz="1400" b="1">
                <a:solidFill>
                  <a:schemeClr val="bg1"/>
                </a:solidFill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Results –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Simulation – </a:t>
            </a:r>
            <a:r>
              <a:rPr lang="en-GB" sz="1400" b="1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A3B1DF37-D077-4F4B-A1AD-D3EED6EE1F8E}"/>
              </a:ext>
            </a:extLst>
          </p:cNvPr>
          <p:cNvSpPr txBox="1">
            <a:spLocks/>
          </p:cNvSpPr>
          <p:nvPr/>
        </p:nvSpPr>
        <p:spPr>
          <a:xfrm>
            <a:off x="301752" y="1527048"/>
            <a:ext cx="8421566" cy="71566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fr-FR" sz="2800" i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Conclusion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12527A2-96FA-47CC-952C-AED266CCCD53}"/>
              </a:ext>
            </a:extLst>
          </p:cNvPr>
          <p:cNvSpPr txBox="1"/>
          <p:nvPr/>
        </p:nvSpPr>
        <p:spPr>
          <a:xfrm>
            <a:off x="305473" y="2001201"/>
            <a:ext cx="395667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fr-FR" sz="2000"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fr-FR" sz="2000" err="1">
                <a:latin typeface="Georgia"/>
              </a:rPr>
              <a:t>Refine</a:t>
            </a:r>
            <a:r>
              <a:rPr lang="fr-FR" sz="2000">
                <a:latin typeface="Georgia"/>
              </a:rPr>
              <a:t> the training model</a:t>
            </a:r>
          </a:p>
          <a:p>
            <a:endParaRPr lang="fr-FR" sz="2000"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Georgia"/>
              </a:rPr>
              <a:t>Test </a:t>
            </a:r>
            <a:r>
              <a:rPr lang="fr-FR" sz="2000" err="1">
                <a:latin typeface="Georgia"/>
              </a:rPr>
              <a:t>with</a:t>
            </a:r>
            <a:r>
              <a:rPr lang="fr-FR" sz="2000">
                <a:latin typeface="Georgia"/>
              </a:rPr>
              <a:t> </a:t>
            </a:r>
            <a:r>
              <a:rPr lang="fr-FR" sz="2000" err="1">
                <a:latin typeface="Georgia"/>
              </a:rPr>
              <a:t>other</a:t>
            </a:r>
            <a:r>
              <a:rPr lang="fr-FR" sz="2000">
                <a:latin typeface="Georgia"/>
              </a:rPr>
              <a:t> </a:t>
            </a:r>
            <a:r>
              <a:rPr lang="fr-FR" sz="2000" err="1">
                <a:latin typeface="Georgia"/>
              </a:rPr>
              <a:t>database</a:t>
            </a:r>
            <a:endParaRPr lang="fr-FR" sz="2000">
              <a:latin typeface="Georgia"/>
            </a:endParaRPr>
          </a:p>
          <a:p>
            <a:endParaRPr lang="en-GB" sz="20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4298C3A3-8A6A-4E41-B7CE-87446B26132C}"/>
              </a:ext>
            </a:extLst>
          </p:cNvPr>
          <p:cNvSpPr/>
          <p:nvPr/>
        </p:nvSpPr>
        <p:spPr>
          <a:xfrm>
            <a:off x="3720181" y="2306562"/>
            <a:ext cx="447523" cy="10160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3600">
              <a:solidFill>
                <a:srgbClr val="00000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EDABCD8-6A8D-41BF-AF1B-72102CA6DEFC}"/>
              </a:ext>
            </a:extLst>
          </p:cNvPr>
          <p:cNvSpPr txBox="1"/>
          <p:nvPr/>
        </p:nvSpPr>
        <p:spPr>
          <a:xfrm>
            <a:off x="4308996" y="2303581"/>
            <a:ext cx="43195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fr-FR" sz="2000">
              <a:latin typeface="Georgia"/>
            </a:endParaRPr>
          </a:p>
          <a:p>
            <a:r>
              <a:rPr lang="fr-FR" sz="2000">
                <a:latin typeface="Georgia"/>
              </a:rPr>
              <a:t>Disgust </a:t>
            </a:r>
            <a:r>
              <a:rPr lang="fr-FR" sz="2000">
                <a:ea typeface="+mn-lt"/>
                <a:cs typeface="+mn-lt"/>
              </a:rPr>
              <a:t>is not well recognised</a:t>
            </a:r>
            <a:endParaRPr lang="fr-FR" sz="2000">
              <a:latin typeface="Georgia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1D73E0A-C505-DC4E-BE5B-08098D3BD07F}"/>
              </a:ext>
            </a:extLst>
          </p:cNvPr>
          <p:cNvSpPr txBox="1"/>
          <p:nvPr/>
        </p:nvSpPr>
        <p:spPr>
          <a:xfrm>
            <a:off x="301752" y="4262186"/>
            <a:ext cx="2952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err="1">
                <a:latin typeface="+mj-lt"/>
              </a:rPr>
              <a:t>Add</a:t>
            </a:r>
            <a:r>
              <a:rPr lang="fr-FR" sz="2000">
                <a:latin typeface="+mj-lt"/>
              </a:rPr>
              <a:t> a body </a:t>
            </a:r>
            <a:r>
              <a:rPr lang="fr-FR" sz="2000" err="1">
                <a:latin typeface="+mj-lt"/>
              </a:rPr>
              <a:t>language</a:t>
            </a:r>
            <a:r>
              <a:rPr lang="fr-FR" sz="2000">
                <a:latin typeface="+mj-lt"/>
              </a:rPr>
              <a:t> </a:t>
            </a:r>
            <a:r>
              <a:rPr lang="fr-FR" sz="2000" err="1">
                <a:latin typeface="+mj-lt"/>
              </a:rPr>
              <a:t>reading</a:t>
            </a:r>
            <a:r>
              <a:rPr lang="fr-FR" sz="2000">
                <a:latin typeface="+mj-lt"/>
              </a:rPr>
              <a:t> to </a:t>
            </a:r>
            <a:r>
              <a:rPr lang="fr-FR" sz="2000" err="1">
                <a:latin typeface="+mj-lt"/>
              </a:rPr>
              <a:t>our</a:t>
            </a:r>
            <a:r>
              <a:rPr lang="fr-FR" sz="2000">
                <a:latin typeface="+mj-lt"/>
              </a:rPr>
              <a:t>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B854D3-031F-9F4A-BE0B-A7B846B2695C}"/>
              </a:ext>
            </a:extLst>
          </p:cNvPr>
          <p:cNvSpPr txBox="1"/>
          <p:nvPr/>
        </p:nvSpPr>
        <p:spPr>
          <a:xfrm>
            <a:off x="864066" y="5343787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Improve</a:t>
            </a:r>
            <a:r>
              <a:rPr lang="fr-FR"/>
              <a:t> the </a:t>
            </a:r>
            <a:r>
              <a:rPr lang="fr-FR" err="1"/>
              <a:t>accuracy</a:t>
            </a:r>
            <a:endParaRPr lang="fr-FR"/>
          </a:p>
        </p:txBody>
      </p:sp>
      <p:cxnSp>
        <p:nvCxnSpPr>
          <p:cNvPr id="12" name="Connecteur en arc 11">
            <a:extLst>
              <a:ext uri="{FF2B5EF4-FFF2-40B4-BE49-F238E27FC236}">
                <a16:creationId xmlns:a16="http://schemas.microsoft.com/office/drawing/2014/main" id="{276D43D0-E988-1449-8032-F41BA304F86F}"/>
              </a:ext>
            </a:extLst>
          </p:cNvPr>
          <p:cNvCxnSpPr/>
          <p:nvPr/>
        </p:nvCxnSpPr>
        <p:spPr>
          <a:xfrm rot="16200000" flipH="1">
            <a:off x="752710" y="4972371"/>
            <a:ext cx="373715" cy="369116"/>
          </a:xfrm>
          <a:prstGeom prst="curvedConnector3">
            <a:avLst/>
          </a:prstGeom>
          <a:ln w="31750">
            <a:solidFill>
              <a:srgbClr val="FF000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892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259</Words>
  <Application>Microsoft Macintosh PowerPoint</Application>
  <PresentationFormat>Affichage à l'écran (4:3)</PresentationFormat>
  <Paragraphs>86</Paragraphs>
  <Slides>10</Slides>
  <Notes>10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Abadi</vt:lpstr>
      <vt:lpstr>Arial</vt:lpstr>
      <vt:lpstr>Calibri</vt:lpstr>
      <vt:lpstr>Georgia</vt:lpstr>
      <vt:lpstr>Wingdings</vt:lpstr>
      <vt:lpstr>Wingdings 2</vt:lpstr>
      <vt:lpstr>Civil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Windows User</dc:creator>
  <cp:lastModifiedBy>HONNAY Lucas</cp:lastModifiedBy>
  <cp:revision>3</cp:revision>
  <dcterms:created xsi:type="dcterms:W3CDTF">2020-10-22T14:48:36Z</dcterms:created>
  <dcterms:modified xsi:type="dcterms:W3CDTF">2021-04-30T10:42:08Z</dcterms:modified>
</cp:coreProperties>
</file>